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8" r:id="rId5"/>
    <p:sldId id="259" r:id="rId6"/>
    <p:sldId id="270" r:id="rId7"/>
    <p:sldId id="271" r:id="rId8"/>
    <p:sldId id="272" r:id="rId9"/>
    <p:sldId id="273" r:id="rId10"/>
    <p:sldId id="274" r:id="rId11"/>
    <p:sldId id="296" r:id="rId12"/>
    <p:sldId id="277" r:id="rId13"/>
    <p:sldId id="294" r:id="rId14"/>
    <p:sldId id="295" r:id="rId15"/>
    <p:sldId id="282" r:id="rId16"/>
    <p:sldId id="283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6DB0B-6701-4122-997A-45DFDD0C6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46D49D-43E5-45E5-9F57-B4D636A6E9C1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Основные</a:t>
          </a:r>
          <a:r>
            <a:rPr lang="ru-RU" altLang="ru-RU" sz="2000" b="1" kern="12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rPr>
            <a:t> </a:t>
          </a: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технологические решения:</a:t>
          </a:r>
        </a:p>
      </dgm:t>
    </dgm:pt>
    <dgm:pt modelId="{1FFF7264-9BD2-45D2-AE47-900CB964FD22}" type="parTrans" cxnId="{7F6E6DD6-7A5A-487E-9900-515B919516D2}">
      <dgm:prSet/>
      <dgm:spPr/>
      <dgm:t>
        <a:bodyPr/>
        <a:lstStyle/>
        <a:p>
          <a:endParaRPr lang="ru-RU"/>
        </a:p>
      </dgm:t>
    </dgm:pt>
    <dgm:pt modelId="{946D5617-8399-488B-9081-0F820762DDC1}" type="sibTrans" cxnId="{7F6E6DD6-7A5A-487E-9900-515B919516D2}">
      <dgm:prSet/>
      <dgm:spPr/>
      <dgm:t>
        <a:bodyPr/>
        <a:lstStyle/>
        <a:p>
          <a:endParaRPr lang="ru-RU"/>
        </a:p>
      </dgm:t>
    </dgm:pt>
    <dgm:pt modelId="{16104359-FBD0-47D8-A57D-F3672942BEF1}" type="pres">
      <dgm:prSet presAssocID="{BFC6DB0B-6701-4122-997A-45DFDD0C6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730DE8-EE78-40D3-9197-91096F48C31E}" type="pres">
      <dgm:prSet presAssocID="{9546D49D-43E5-45E5-9F57-B4D636A6E9C1}" presName="parentText" presStyleLbl="node1" presStyleIdx="0" presStyleCnt="1" custLinFactNeighborX="-10743" custLinFactNeighborY="-32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3644D-8B22-46BC-BF37-89E8C0A33536}" type="presOf" srcId="{9546D49D-43E5-45E5-9F57-B4D636A6E9C1}" destId="{44730DE8-EE78-40D3-9197-91096F48C31E}" srcOrd="0" destOrd="0" presId="urn:microsoft.com/office/officeart/2005/8/layout/vList2"/>
    <dgm:cxn modelId="{7F6E6DD6-7A5A-487E-9900-515B919516D2}" srcId="{BFC6DB0B-6701-4122-997A-45DFDD0C67B8}" destId="{9546D49D-43E5-45E5-9F57-B4D636A6E9C1}" srcOrd="0" destOrd="0" parTransId="{1FFF7264-9BD2-45D2-AE47-900CB964FD22}" sibTransId="{946D5617-8399-488B-9081-0F820762DDC1}"/>
    <dgm:cxn modelId="{9D0CEEF9-0CB2-4E95-BDAF-8DF1E5C4BD06}" type="presOf" srcId="{BFC6DB0B-6701-4122-997A-45DFDD0C67B8}" destId="{16104359-FBD0-47D8-A57D-F3672942BEF1}" srcOrd="0" destOrd="0" presId="urn:microsoft.com/office/officeart/2005/8/layout/vList2"/>
    <dgm:cxn modelId="{9E9A138F-B533-45A1-BDF9-1683973FBF94}" type="presParOf" srcId="{16104359-FBD0-47D8-A57D-F3672942BEF1}" destId="{44730DE8-EE78-40D3-9197-91096F48C3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II.</a:t>
          </a:r>
          <a:r>
            <a:rPr lang="ru-RU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22547B-834B-41A8-A597-2C1CCD034276}" type="presOf" srcId="{BD9A0D7A-37E8-4EAB-A30E-E5A0B02993A1}" destId="{676784D6-B9A0-4510-A81F-C30A28DAE71B}" srcOrd="0" destOrd="0" presId="urn:microsoft.com/office/officeart/2005/8/layout/chevron1"/>
    <dgm:cxn modelId="{D7E4482F-14B2-4CD4-8D11-813DBFEDB723}" type="presOf" srcId="{0150501E-42A2-496F-8BA4-6A75717728B8}" destId="{195DD8B8-3341-427B-96E7-098BBBFA0003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3A5C886C-8AC9-4623-B25C-878DCE8345ED}" type="presOf" srcId="{0BCF2590-E737-45F5-8B17-1D7E57C10ACA}" destId="{6EA90A98-208F-4047-A4D2-2FF2D2D30D7A}" srcOrd="0" destOrd="0" presId="urn:microsoft.com/office/officeart/2005/8/layout/chevron1"/>
    <dgm:cxn modelId="{C0537DDC-CEB5-4D4B-B741-0D5E563E6459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15183155-626D-4459-9158-ACF9C7F22D75}" type="presParOf" srcId="{195DD8B8-3341-427B-96E7-098BBBFA0003}" destId="{DD49FCAE-BF41-49BC-AE66-BE6865274377}" srcOrd="0" destOrd="0" presId="urn:microsoft.com/office/officeart/2005/8/layout/chevron1"/>
    <dgm:cxn modelId="{3D5DF5B3-3464-4D8E-9D62-7872C9F96B56}" type="presParOf" srcId="{195DD8B8-3341-427B-96E7-098BBBFA0003}" destId="{FFCCB655-2033-4B4F-9A8D-F11EFCF14005}" srcOrd="1" destOrd="0" presId="urn:microsoft.com/office/officeart/2005/8/layout/chevron1"/>
    <dgm:cxn modelId="{33BEABED-154B-44AD-B9D4-97AE6511C0BC}" type="presParOf" srcId="{195DD8B8-3341-427B-96E7-098BBBFA0003}" destId="{6EA90A98-208F-4047-A4D2-2FF2D2D30D7A}" srcOrd="2" destOrd="0" presId="urn:microsoft.com/office/officeart/2005/8/layout/chevron1"/>
    <dgm:cxn modelId="{64F16CCD-03A7-466C-868D-E961A9780ABE}" type="presParOf" srcId="{195DD8B8-3341-427B-96E7-098BBBFA0003}" destId="{7C65E01F-817D-4C1F-83D5-0757148DFA3A}" srcOrd="3" destOrd="0" presId="urn:microsoft.com/office/officeart/2005/8/layout/chevron1"/>
    <dgm:cxn modelId="{7BCE56C0-433E-48DA-A737-946B1FE62C86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III. </a:t>
          </a:r>
          <a:r>
            <a:rPr lang="ru-RU" dirty="0" smtClean="0">
              <a:solidFill>
                <a:schemeClr val="bg1"/>
              </a:solidFill>
            </a:rPr>
            <a:t>Подготовка к</a:t>
          </a:r>
          <a:r>
            <a:rPr lang="ru-RU" b="1" dirty="0" smtClean="0">
              <a:solidFill>
                <a:schemeClr val="bg1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печати</a:t>
          </a:r>
          <a:endParaRPr lang="ru-RU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81825E24-E423-4A60-ADA4-B7C0695C07B2}" type="presOf" srcId="{DCFC4E16-D5A6-47B7-A638-9A5635A9916F}" destId="{DD49FCAE-BF41-49BC-AE66-BE6865274377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71D3B4C7-D3C2-4D69-A196-F7B0BE405BF7}" type="presOf" srcId="{BD9A0D7A-37E8-4EAB-A30E-E5A0B02993A1}" destId="{676784D6-B9A0-4510-A81F-C30A28DAE71B}" srcOrd="0" destOrd="0" presId="urn:microsoft.com/office/officeart/2005/8/layout/chevron1"/>
    <dgm:cxn modelId="{AAFED7C3-5A0D-458D-8A89-33946944AF53}" type="presOf" srcId="{0BCF2590-E737-45F5-8B17-1D7E57C10ACA}" destId="{6EA90A98-208F-4047-A4D2-2FF2D2D30D7A}" srcOrd="0" destOrd="0" presId="urn:microsoft.com/office/officeart/2005/8/layout/chevron1"/>
    <dgm:cxn modelId="{0D9E3727-7470-41CE-B657-DE2C7FF08CAA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EE568F20-2DC3-4F0C-95A2-07607DA2EE65}" type="presParOf" srcId="{195DD8B8-3341-427B-96E7-098BBBFA0003}" destId="{DD49FCAE-BF41-49BC-AE66-BE6865274377}" srcOrd="0" destOrd="0" presId="urn:microsoft.com/office/officeart/2005/8/layout/chevron1"/>
    <dgm:cxn modelId="{38C3AB8C-7D2B-4F99-9F55-CA983E5B9AFD}" type="presParOf" srcId="{195DD8B8-3341-427B-96E7-098BBBFA0003}" destId="{FFCCB655-2033-4B4F-9A8D-F11EFCF14005}" srcOrd="1" destOrd="0" presId="urn:microsoft.com/office/officeart/2005/8/layout/chevron1"/>
    <dgm:cxn modelId="{A5B35454-B3B0-40A9-A666-990C4CEFD1B0}" type="presParOf" srcId="{195DD8B8-3341-427B-96E7-098BBBFA0003}" destId="{6EA90A98-208F-4047-A4D2-2FF2D2D30D7A}" srcOrd="2" destOrd="0" presId="urn:microsoft.com/office/officeart/2005/8/layout/chevron1"/>
    <dgm:cxn modelId="{55D0D77C-BBBC-4D83-B073-6C85009AE39C}" type="presParOf" srcId="{195DD8B8-3341-427B-96E7-098BBBFA0003}" destId="{7C65E01F-817D-4C1F-83D5-0757148DFA3A}" srcOrd="3" destOrd="0" presId="urn:microsoft.com/office/officeart/2005/8/layout/chevron1"/>
    <dgm:cxn modelId="{09C66FE7-BB52-414C-B3E0-01487B688D18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III. </a:t>
          </a:r>
          <a:r>
            <a:rPr lang="ru-RU" dirty="0" smtClean="0">
              <a:solidFill>
                <a:schemeClr val="bg1"/>
              </a:solidFill>
            </a:rPr>
            <a:t>Подготовка к</a:t>
          </a:r>
          <a:r>
            <a:rPr lang="ru-RU" b="1" dirty="0" smtClean="0">
              <a:solidFill>
                <a:schemeClr val="bg1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печати</a:t>
          </a:r>
          <a:endParaRPr lang="ru-RU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9CBE743F-6008-4135-840F-7FD6D4FECE67}" type="presOf" srcId="{0150501E-42A2-496F-8BA4-6A75717728B8}" destId="{195DD8B8-3341-427B-96E7-098BBBFA0003}" srcOrd="0" destOrd="0" presId="urn:microsoft.com/office/officeart/2005/8/layout/chevron1"/>
    <dgm:cxn modelId="{1B0D0CC0-0440-444B-9AEF-091924192A48}" type="presOf" srcId="{0BCF2590-E737-45F5-8B17-1D7E57C10ACA}" destId="{6EA90A98-208F-4047-A4D2-2FF2D2D30D7A}" srcOrd="0" destOrd="0" presId="urn:microsoft.com/office/officeart/2005/8/layout/chevron1"/>
    <dgm:cxn modelId="{0BCBC8EE-6B5B-4E6A-8943-E64A7F9CA48D}" type="presOf" srcId="{BD9A0D7A-37E8-4EAB-A30E-E5A0B02993A1}" destId="{676784D6-B9A0-4510-A81F-C30A28DAE71B}" srcOrd="0" destOrd="0" presId="urn:microsoft.com/office/officeart/2005/8/layout/chevron1"/>
    <dgm:cxn modelId="{C190E8C8-C424-467C-8F9D-6BFE27861D00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BDA74D11-C958-4C94-97D9-3D659B4E3D11}" type="presParOf" srcId="{195DD8B8-3341-427B-96E7-098BBBFA0003}" destId="{DD49FCAE-BF41-49BC-AE66-BE6865274377}" srcOrd="0" destOrd="0" presId="urn:microsoft.com/office/officeart/2005/8/layout/chevron1"/>
    <dgm:cxn modelId="{25652F17-D775-425C-8C97-B163E9AADCCD}" type="presParOf" srcId="{195DD8B8-3341-427B-96E7-098BBBFA0003}" destId="{FFCCB655-2033-4B4F-9A8D-F11EFCF14005}" srcOrd="1" destOrd="0" presId="urn:microsoft.com/office/officeart/2005/8/layout/chevron1"/>
    <dgm:cxn modelId="{4B6F11DA-F635-4554-BC23-A7A480609EEE}" type="presParOf" srcId="{195DD8B8-3341-427B-96E7-098BBBFA0003}" destId="{6EA90A98-208F-4047-A4D2-2FF2D2D30D7A}" srcOrd="2" destOrd="0" presId="urn:microsoft.com/office/officeart/2005/8/layout/chevron1"/>
    <dgm:cxn modelId="{1BFBA1FA-BE10-49CF-B75C-21E970881598}" type="presParOf" srcId="{195DD8B8-3341-427B-96E7-098BBBFA0003}" destId="{7C65E01F-817D-4C1F-83D5-0757148DFA3A}" srcOrd="3" destOrd="0" presId="urn:microsoft.com/office/officeart/2005/8/layout/chevron1"/>
    <dgm:cxn modelId="{41CED5BE-9050-453C-ADA2-67EF3A5B8BDF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IV.</a:t>
          </a:r>
          <a:r>
            <a:rPr lang="ru-RU" dirty="0" smtClean="0"/>
            <a:t>Основная печать КИМ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7F074D94-E4A4-4C4B-8395-EFE2E693E3E6}" type="presOf" srcId="{BD9A0D7A-37E8-4EAB-A30E-E5A0B02993A1}" destId="{676784D6-B9A0-4510-A81F-C30A28DAE71B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6E94F64A-79F6-4E70-A6A9-A74972BB07C4}" type="presOf" srcId="{DCFC4E16-D5A6-47B7-A638-9A5635A9916F}" destId="{DD49FCAE-BF41-49BC-AE66-BE6865274377}" srcOrd="0" destOrd="0" presId="urn:microsoft.com/office/officeart/2005/8/layout/chevron1"/>
    <dgm:cxn modelId="{6C265BCE-3D09-4140-9687-6E18DD083EC2}" type="presOf" srcId="{0BCF2590-E737-45F5-8B17-1D7E57C10ACA}" destId="{6EA90A98-208F-4047-A4D2-2FF2D2D30D7A}" srcOrd="0" destOrd="0" presId="urn:microsoft.com/office/officeart/2005/8/layout/chevron1"/>
    <dgm:cxn modelId="{B165508D-9F4F-46C4-9A0F-E6CFB78935F5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75034DB4-CA11-461D-B512-A52B4C2C6576}" type="presParOf" srcId="{195DD8B8-3341-427B-96E7-098BBBFA0003}" destId="{DD49FCAE-BF41-49BC-AE66-BE6865274377}" srcOrd="0" destOrd="0" presId="urn:microsoft.com/office/officeart/2005/8/layout/chevron1"/>
    <dgm:cxn modelId="{CC87F87A-F936-4ED6-B036-A3280C700327}" type="presParOf" srcId="{195DD8B8-3341-427B-96E7-098BBBFA0003}" destId="{FFCCB655-2033-4B4F-9A8D-F11EFCF14005}" srcOrd="1" destOrd="0" presId="urn:microsoft.com/office/officeart/2005/8/layout/chevron1"/>
    <dgm:cxn modelId="{D9EC4D0E-9D20-43FB-8A35-1A173AE1D653}" type="presParOf" srcId="{195DD8B8-3341-427B-96E7-098BBBFA0003}" destId="{6EA90A98-208F-4047-A4D2-2FF2D2D30D7A}" srcOrd="2" destOrd="0" presId="urn:microsoft.com/office/officeart/2005/8/layout/chevron1"/>
    <dgm:cxn modelId="{E4FA1B21-F6E8-4C62-88F0-1297E262A8A9}" type="presParOf" srcId="{195DD8B8-3341-427B-96E7-098BBBFA0003}" destId="{7C65E01F-817D-4C1F-83D5-0757148DFA3A}" srcOrd="3" destOrd="0" presId="urn:microsoft.com/office/officeart/2005/8/layout/chevron1"/>
    <dgm:cxn modelId="{783E3D4F-3EE5-468C-B1ED-CBA45912CCBE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V.</a:t>
          </a:r>
          <a:r>
            <a:rPr lang="ru-RU" dirty="0" smtClean="0">
              <a:solidFill>
                <a:schemeClr val="bg1"/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99AD08F8-8A1F-4511-8F01-CE3C31883AF6}" type="presOf" srcId="{0150501E-42A2-496F-8BA4-6A75717728B8}" destId="{195DD8B8-3341-427B-96E7-098BBBFA0003}" srcOrd="0" destOrd="0" presId="urn:microsoft.com/office/officeart/2005/8/layout/chevron1"/>
    <dgm:cxn modelId="{09F3DD85-B77B-471B-994A-3BA8C6783637}" type="presOf" srcId="{DCFC4E16-D5A6-47B7-A638-9A5635A9916F}" destId="{DD49FCAE-BF41-49BC-AE66-BE6865274377}" srcOrd="0" destOrd="0" presId="urn:microsoft.com/office/officeart/2005/8/layout/chevron1"/>
    <dgm:cxn modelId="{40EF6B54-85AB-4EEE-892A-8B76E464C869}" type="presOf" srcId="{0BCF2590-E737-45F5-8B17-1D7E57C10ACA}" destId="{6EA90A98-208F-4047-A4D2-2FF2D2D30D7A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03445A2D-34C9-427C-8DC9-2AA062D52F08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1A24C7FF-B460-45A0-9B95-A5E0C2C4C27E}" type="presParOf" srcId="{195DD8B8-3341-427B-96E7-098BBBFA0003}" destId="{DD49FCAE-BF41-49BC-AE66-BE6865274377}" srcOrd="0" destOrd="0" presId="urn:microsoft.com/office/officeart/2005/8/layout/chevron1"/>
    <dgm:cxn modelId="{AA8F13BD-8E14-4D17-A934-C9AE8EC9C154}" type="presParOf" srcId="{195DD8B8-3341-427B-96E7-098BBBFA0003}" destId="{FFCCB655-2033-4B4F-9A8D-F11EFCF14005}" srcOrd="1" destOrd="0" presId="urn:microsoft.com/office/officeart/2005/8/layout/chevron1"/>
    <dgm:cxn modelId="{9C763E4D-C411-4B41-841A-48256CE2BBCE}" type="presParOf" srcId="{195DD8B8-3341-427B-96E7-098BBBFA0003}" destId="{6EA90A98-208F-4047-A4D2-2FF2D2D30D7A}" srcOrd="2" destOrd="0" presId="urn:microsoft.com/office/officeart/2005/8/layout/chevron1"/>
    <dgm:cxn modelId="{A51678BA-FF7D-42B1-860C-600D08735772}" type="presParOf" srcId="{195DD8B8-3341-427B-96E7-098BBBFA0003}" destId="{7C65E01F-817D-4C1F-83D5-0757148DFA3A}" srcOrd="3" destOrd="0" presId="urn:microsoft.com/office/officeart/2005/8/layout/chevron1"/>
    <dgm:cxn modelId="{F5B2AF11-252F-4B65-B4DE-33B549D8A314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VI. </a:t>
          </a:r>
          <a:r>
            <a:rPr lang="ru-RU" dirty="0" smtClean="0">
              <a:solidFill>
                <a:schemeClr val="bg1"/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92A07F-5FB7-4E3B-9795-E8093D11F233}" type="presOf" srcId="{BD9A0D7A-37E8-4EAB-A30E-E5A0B02993A1}" destId="{676784D6-B9A0-4510-A81F-C30A28DAE71B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275EFCE0-0C24-423F-80D4-DB8EA7C98739}" type="presOf" srcId="{0BCF2590-E737-45F5-8B17-1D7E57C10ACA}" destId="{6EA90A98-208F-4047-A4D2-2FF2D2D30D7A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EC8375D6-33AF-4A8E-9BA1-EE1C9F06A03F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245C9E47-0318-487D-B294-85BC84A37FB4}" type="presOf" srcId="{DCFC4E16-D5A6-47B7-A638-9A5635A9916F}" destId="{DD49FCAE-BF41-49BC-AE66-BE6865274377}" srcOrd="0" destOrd="0" presId="urn:microsoft.com/office/officeart/2005/8/layout/chevron1"/>
    <dgm:cxn modelId="{3B181F73-610C-450B-B135-C3C25BA13CF7}" type="presParOf" srcId="{195DD8B8-3341-427B-96E7-098BBBFA0003}" destId="{DD49FCAE-BF41-49BC-AE66-BE6865274377}" srcOrd="0" destOrd="0" presId="urn:microsoft.com/office/officeart/2005/8/layout/chevron1"/>
    <dgm:cxn modelId="{A91785AB-A2D5-4CC5-B59C-6629AF8C34DF}" type="presParOf" srcId="{195DD8B8-3341-427B-96E7-098BBBFA0003}" destId="{FFCCB655-2033-4B4F-9A8D-F11EFCF14005}" srcOrd="1" destOrd="0" presId="urn:microsoft.com/office/officeart/2005/8/layout/chevron1"/>
    <dgm:cxn modelId="{3FE00649-5A7C-4FC9-8A9D-F2D3B64CF137}" type="presParOf" srcId="{195DD8B8-3341-427B-96E7-098BBBFA0003}" destId="{6EA90A98-208F-4047-A4D2-2FF2D2D30D7A}" srcOrd="2" destOrd="0" presId="urn:microsoft.com/office/officeart/2005/8/layout/chevron1"/>
    <dgm:cxn modelId="{380F91FC-717F-414E-BC8A-411FEB06C276}" type="presParOf" srcId="{195DD8B8-3341-427B-96E7-098BBBFA0003}" destId="{7C65E01F-817D-4C1F-83D5-0757148DFA3A}" srcOrd="3" destOrd="0" presId="urn:microsoft.com/office/officeart/2005/8/layout/chevron1"/>
    <dgm:cxn modelId="{93B41FA7-56F5-4424-A7C9-80F063E53462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VI. </a:t>
          </a:r>
          <a:r>
            <a:rPr lang="ru-RU" dirty="0" smtClean="0">
              <a:solidFill>
                <a:schemeClr val="bg1"/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4CFCF-D0D0-44D5-995E-6C6F676C5FBB}" type="presOf" srcId="{0BCF2590-E737-45F5-8B17-1D7E57C10ACA}" destId="{6EA90A98-208F-4047-A4D2-2FF2D2D30D7A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637DDFBA-97F6-4377-A16F-BB6DFF5C37F3}" type="presOf" srcId="{DCFC4E16-D5A6-47B7-A638-9A5635A9916F}" destId="{DD49FCAE-BF41-49BC-AE66-BE6865274377}" srcOrd="0" destOrd="0" presId="urn:microsoft.com/office/officeart/2005/8/layout/chevron1"/>
    <dgm:cxn modelId="{0C713A86-E9AD-4B07-AF11-70FE96F1E75E}" type="presOf" srcId="{0150501E-42A2-496F-8BA4-6A75717728B8}" destId="{195DD8B8-3341-427B-96E7-098BBBFA0003}" srcOrd="0" destOrd="0" presId="urn:microsoft.com/office/officeart/2005/8/layout/chevron1"/>
    <dgm:cxn modelId="{E6F0B44E-C224-4559-814E-3601CCE585C0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759944D9-8A4E-430D-A1C5-E2F3280C7D64}" type="presParOf" srcId="{195DD8B8-3341-427B-96E7-098BBBFA0003}" destId="{DD49FCAE-BF41-49BC-AE66-BE6865274377}" srcOrd="0" destOrd="0" presId="urn:microsoft.com/office/officeart/2005/8/layout/chevron1"/>
    <dgm:cxn modelId="{B2A0CFC6-3900-4962-B443-341D155276E0}" type="presParOf" srcId="{195DD8B8-3341-427B-96E7-098BBBFA0003}" destId="{FFCCB655-2033-4B4F-9A8D-F11EFCF14005}" srcOrd="1" destOrd="0" presId="urn:microsoft.com/office/officeart/2005/8/layout/chevron1"/>
    <dgm:cxn modelId="{5973CECA-FD07-4785-AE4B-8956E9B9CFC0}" type="presParOf" srcId="{195DD8B8-3341-427B-96E7-098BBBFA0003}" destId="{6EA90A98-208F-4047-A4D2-2FF2D2D30D7A}" srcOrd="2" destOrd="0" presId="urn:microsoft.com/office/officeart/2005/8/layout/chevron1"/>
    <dgm:cxn modelId="{6F63858D-E618-4808-A4C2-31EDEE06E8E3}" type="presParOf" srcId="{195DD8B8-3341-427B-96E7-098BBBFA0003}" destId="{7C65E01F-817D-4C1F-83D5-0757148DFA3A}" srcOrd="3" destOrd="0" presId="urn:microsoft.com/office/officeart/2005/8/layout/chevron1"/>
    <dgm:cxn modelId="{C1290B61-10A8-4B36-BF2A-5D2F57C14DFE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C6DB0B-6701-4122-997A-45DFDD0C6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46D49D-43E5-45E5-9F57-B4D636A6E9C1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Основные</a:t>
          </a:r>
          <a:r>
            <a:rPr lang="ru-RU" altLang="ru-RU" sz="2000" b="1" kern="12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rPr>
            <a:t> </a:t>
          </a: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технологические решения:</a:t>
          </a:r>
        </a:p>
      </dgm:t>
    </dgm:pt>
    <dgm:pt modelId="{1FFF7264-9BD2-45D2-AE47-900CB964FD22}" type="parTrans" cxnId="{7F6E6DD6-7A5A-487E-9900-515B919516D2}">
      <dgm:prSet/>
      <dgm:spPr/>
      <dgm:t>
        <a:bodyPr/>
        <a:lstStyle/>
        <a:p>
          <a:endParaRPr lang="ru-RU"/>
        </a:p>
      </dgm:t>
    </dgm:pt>
    <dgm:pt modelId="{946D5617-8399-488B-9081-0F820762DDC1}" type="sibTrans" cxnId="{7F6E6DD6-7A5A-487E-9900-515B919516D2}">
      <dgm:prSet/>
      <dgm:spPr/>
      <dgm:t>
        <a:bodyPr/>
        <a:lstStyle/>
        <a:p>
          <a:endParaRPr lang="ru-RU"/>
        </a:p>
      </dgm:t>
    </dgm:pt>
    <dgm:pt modelId="{16104359-FBD0-47D8-A57D-F3672942BEF1}" type="pres">
      <dgm:prSet presAssocID="{BFC6DB0B-6701-4122-997A-45DFDD0C6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730DE8-EE78-40D3-9197-91096F48C31E}" type="pres">
      <dgm:prSet presAssocID="{9546D49D-43E5-45E5-9F57-B4D636A6E9C1}" presName="parentText" presStyleLbl="node1" presStyleIdx="0" presStyleCnt="1" custLinFactNeighborX="-10743" custLinFactNeighborY="-32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42AEA5-57E5-428E-B0D4-F61B440B4486}" type="presOf" srcId="{BFC6DB0B-6701-4122-997A-45DFDD0C67B8}" destId="{16104359-FBD0-47D8-A57D-F3672942BEF1}" srcOrd="0" destOrd="0" presId="urn:microsoft.com/office/officeart/2005/8/layout/vList2"/>
    <dgm:cxn modelId="{7F6E6DD6-7A5A-487E-9900-515B919516D2}" srcId="{BFC6DB0B-6701-4122-997A-45DFDD0C67B8}" destId="{9546D49D-43E5-45E5-9F57-B4D636A6E9C1}" srcOrd="0" destOrd="0" parTransId="{1FFF7264-9BD2-45D2-AE47-900CB964FD22}" sibTransId="{946D5617-8399-488B-9081-0F820762DDC1}"/>
    <dgm:cxn modelId="{09B2CF57-CBA7-450F-9F5D-5AD4988CA299}" type="presOf" srcId="{9546D49D-43E5-45E5-9F57-B4D636A6E9C1}" destId="{44730DE8-EE78-40D3-9197-91096F48C31E}" srcOrd="0" destOrd="0" presId="urn:microsoft.com/office/officeart/2005/8/layout/vList2"/>
    <dgm:cxn modelId="{E4F1FD46-BC41-416B-A235-314390DF321C}" type="presParOf" srcId="{16104359-FBD0-47D8-A57D-F3672942BEF1}" destId="{44730DE8-EE78-40D3-9197-91096F48C3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C6DB0B-6701-4122-997A-45DFDD0C6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46D49D-43E5-45E5-9F57-B4D636A6E9C1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  <a:cs typeface="Times New Roman" pitchFamily="18" charset="0"/>
            </a:rPr>
            <a:t>Техническое оснащение ППЭ: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  <a:ea typeface="Times New Roman" pitchFamily="18" charset="0"/>
            <a:cs typeface="+mn-cs"/>
          </a:endParaRPr>
        </a:p>
      </dgm:t>
    </dgm:pt>
    <dgm:pt modelId="{1FFF7264-9BD2-45D2-AE47-900CB964FD22}" type="parTrans" cxnId="{7F6E6DD6-7A5A-487E-9900-515B919516D2}">
      <dgm:prSet/>
      <dgm:spPr/>
      <dgm:t>
        <a:bodyPr/>
        <a:lstStyle/>
        <a:p>
          <a:endParaRPr lang="ru-RU"/>
        </a:p>
      </dgm:t>
    </dgm:pt>
    <dgm:pt modelId="{946D5617-8399-488B-9081-0F820762DDC1}" type="sibTrans" cxnId="{7F6E6DD6-7A5A-487E-9900-515B919516D2}">
      <dgm:prSet/>
      <dgm:spPr/>
      <dgm:t>
        <a:bodyPr/>
        <a:lstStyle/>
        <a:p>
          <a:endParaRPr lang="ru-RU"/>
        </a:p>
      </dgm:t>
    </dgm:pt>
    <dgm:pt modelId="{16104359-FBD0-47D8-A57D-F3672942BEF1}" type="pres">
      <dgm:prSet presAssocID="{BFC6DB0B-6701-4122-997A-45DFDD0C6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730DE8-EE78-40D3-9197-91096F48C31E}" type="pres">
      <dgm:prSet presAssocID="{9546D49D-43E5-45E5-9F57-B4D636A6E9C1}" presName="parentText" presStyleLbl="node1" presStyleIdx="0" presStyleCnt="1" custLinFactNeighborX="-10743" custLinFactNeighborY="-32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6E6DD6-7A5A-487E-9900-515B919516D2}" srcId="{BFC6DB0B-6701-4122-997A-45DFDD0C67B8}" destId="{9546D49D-43E5-45E5-9F57-B4D636A6E9C1}" srcOrd="0" destOrd="0" parTransId="{1FFF7264-9BD2-45D2-AE47-900CB964FD22}" sibTransId="{946D5617-8399-488B-9081-0F820762DDC1}"/>
    <dgm:cxn modelId="{76F0E78F-7845-4EBE-9503-B81DBCD1BD7A}" type="presOf" srcId="{9546D49D-43E5-45E5-9F57-B4D636A6E9C1}" destId="{44730DE8-EE78-40D3-9197-91096F48C31E}" srcOrd="0" destOrd="0" presId="urn:microsoft.com/office/officeart/2005/8/layout/vList2"/>
    <dgm:cxn modelId="{4294276F-5D75-4775-AA16-F02D3DD84885}" type="presOf" srcId="{BFC6DB0B-6701-4122-997A-45DFDD0C67B8}" destId="{16104359-FBD0-47D8-A57D-F3672942BEF1}" srcOrd="0" destOrd="0" presId="urn:microsoft.com/office/officeart/2005/8/layout/vList2"/>
    <dgm:cxn modelId="{938C7D46-C2FE-48D2-BB9D-B6DFC322621B}" type="presParOf" srcId="{16104359-FBD0-47D8-A57D-F3672942BEF1}" destId="{44730DE8-EE78-40D3-9197-91096F48C3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 lIns="0" rIns="0"/>
        <a:lstStyle/>
        <a:p>
          <a:r>
            <a:rPr lang="en-US" sz="2100" dirty="0" smtClean="0"/>
            <a:t>I</a:t>
          </a:r>
          <a:r>
            <a:rPr lang="ru-RU" sz="2100" dirty="0" smtClean="0"/>
            <a:t>.Техническая подготовка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dirty="0" smtClean="0"/>
            <a:t>II. </a:t>
          </a:r>
          <a:r>
            <a:rPr lang="ru-RU" sz="2100" dirty="0" smtClean="0"/>
            <a:t>Контроль технической готовности</a:t>
          </a:r>
          <a:endParaRPr lang="ru-RU" sz="2100" dirty="0"/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 lIns="72000" rIns="0"/>
        <a:lstStyle/>
        <a:p>
          <a:r>
            <a:rPr lang="en-US" sz="2100" dirty="0" smtClean="0"/>
            <a:t>III.</a:t>
          </a:r>
          <a:r>
            <a:rPr lang="ru-RU" sz="2100" dirty="0" smtClean="0"/>
            <a:t>Подготовка к печати</a:t>
          </a:r>
          <a:endParaRPr lang="ru-RU" sz="2100" dirty="0"/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FE323076-B377-4EB1-93DF-7F2E2F963AA9}" type="presOf" srcId="{0150501E-42A2-496F-8BA4-6A75717728B8}" destId="{195DD8B8-3341-427B-96E7-098BBBFA0003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A9C8CB7B-9900-4B1E-9A22-75E36EA9BD51}" type="presOf" srcId="{BD9A0D7A-37E8-4EAB-A30E-E5A0B02993A1}" destId="{676784D6-B9A0-4510-A81F-C30A28DAE71B}" srcOrd="0" destOrd="0" presId="urn:microsoft.com/office/officeart/2005/8/layout/chevron1"/>
    <dgm:cxn modelId="{99B21848-6848-4DBB-A23F-2533913312B4}" type="presOf" srcId="{0BCF2590-E737-45F5-8B17-1D7E57C10ACA}" destId="{6EA90A98-208F-4047-A4D2-2FF2D2D30D7A}" srcOrd="0" destOrd="0" presId="urn:microsoft.com/office/officeart/2005/8/layout/chevron1"/>
    <dgm:cxn modelId="{F16D05C8-7425-4739-800E-AB45C91A2935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7AF3A12B-DD8A-4185-8966-B52021A8241E}" type="presParOf" srcId="{195DD8B8-3341-427B-96E7-098BBBFA0003}" destId="{DD49FCAE-BF41-49BC-AE66-BE6865274377}" srcOrd="0" destOrd="0" presId="urn:microsoft.com/office/officeart/2005/8/layout/chevron1"/>
    <dgm:cxn modelId="{FA167956-5F65-4816-A180-85FE49D8E6A0}" type="presParOf" srcId="{195DD8B8-3341-427B-96E7-098BBBFA0003}" destId="{FFCCB655-2033-4B4F-9A8D-F11EFCF14005}" srcOrd="1" destOrd="0" presId="urn:microsoft.com/office/officeart/2005/8/layout/chevron1"/>
    <dgm:cxn modelId="{8955EC2D-0772-42B8-AD04-36B1980A4B1B}" type="presParOf" srcId="{195DD8B8-3341-427B-96E7-098BBBFA0003}" destId="{6EA90A98-208F-4047-A4D2-2FF2D2D30D7A}" srcOrd="2" destOrd="0" presId="urn:microsoft.com/office/officeart/2005/8/layout/chevron1"/>
    <dgm:cxn modelId="{8A7A9395-5440-48F6-BD45-AEC1864C9F46}" type="presParOf" srcId="{195DD8B8-3341-427B-96E7-098BBBFA0003}" destId="{7C65E01F-817D-4C1F-83D5-0757148DFA3A}" srcOrd="3" destOrd="0" presId="urn:microsoft.com/office/officeart/2005/8/layout/chevron1"/>
    <dgm:cxn modelId="{14178234-02A3-4B00-B8DF-0D628568F9B8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dirty="0" smtClean="0"/>
            <a:t>IV. </a:t>
          </a:r>
          <a:r>
            <a:rPr lang="ru-RU" sz="2100" dirty="0" smtClean="0"/>
            <a:t>Основная печать КИМ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dirty="0" smtClean="0"/>
            <a:t>V.</a:t>
          </a:r>
          <a:r>
            <a:rPr lang="ru-RU" sz="2100" dirty="0" smtClean="0"/>
            <a:t>Дополни-тельная печать КИМ</a:t>
          </a:r>
          <a:endParaRPr lang="ru-RU" sz="2100" dirty="0"/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 lIns="0" rIns="0"/>
        <a:lstStyle/>
        <a:p>
          <a:r>
            <a:rPr lang="en-US" sz="2100" dirty="0" smtClean="0"/>
            <a:t>VI.</a:t>
          </a:r>
          <a:r>
            <a:rPr lang="ru-RU" sz="2100" dirty="0" smtClean="0"/>
            <a:t>Завершение экзамена</a:t>
          </a:r>
          <a:endParaRPr lang="ru-RU" sz="2100" dirty="0"/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D7992-92D7-4920-9F94-AEC9A351C11E}" type="presOf" srcId="{DCFC4E16-D5A6-47B7-A638-9A5635A9916F}" destId="{DD49FCAE-BF41-49BC-AE66-BE6865274377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9F1E15B8-E65E-406E-ABDE-CE65AEBF0211}" type="presOf" srcId="{0BCF2590-E737-45F5-8B17-1D7E57C10ACA}" destId="{6EA90A98-208F-4047-A4D2-2FF2D2D30D7A}" srcOrd="0" destOrd="0" presId="urn:microsoft.com/office/officeart/2005/8/layout/chevron1"/>
    <dgm:cxn modelId="{AAA065E4-E23B-4B36-B90F-A4AB2649AD3B}" type="presOf" srcId="{BD9A0D7A-37E8-4EAB-A30E-E5A0B02993A1}" destId="{676784D6-B9A0-4510-A81F-C30A28DAE71B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E961A037-192B-4628-96E4-1D9DF7322A3B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D88FEF85-4296-426B-983C-DC4F611E147A}" type="presParOf" srcId="{195DD8B8-3341-427B-96E7-098BBBFA0003}" destId="{DD49FCAE-BF41-49BC-AE66-BE6865274377}" srcOrd="0" destOrd="0" presId="urn:microsoft.com/office/officeart/2005/8/layout/chevron1"/>
    <dgm:cxn modelId="{751732B4-0C11-405E-B9B8-590A4339B82B}" type="presParOf" srcId="{195DD8B8-3341-427B-96E7-098BBBFA0003}" destId="{FFCCB655-2033-4B4F-9A8D-F11EFCF14005}" srcOrd="1" destOrd="0" presId="urn:microsoft.com/office/officeart/2005/8/layout/chevron1"/>
    <dgm:cxn modelId="{4911229B-0E42-415F-A53C-C4E8CC3CAF61}" type="presParOf" srcId="{195DD8B8-3341-427B-96E7-098BBBFA0003}" destId="{6EA90A98-208F-4047-A4D2-2FF2D2D30D7A}" srcOrd="2" destOrd="0" presId="urn:microsoft.com/office/officeart/2005/8/layout/chevron1"/>
    <dgm:cxn modelId="{7FE0EC7A-EAD7-4D34-9ABA-ECD22D6CD4C8}" type="presParOf" srcId="{195DD8B8-3341-427B-96E7-098BBBFA0003}" destId="{7C65E01F-817D-4C1F-83D5-0757148DFA3A}" srcOrd="3" destOrd="0" presId="urn:microsoft.com/office/officeart/2005/8/layout/chevron1"/>
    <dgm:cxn modelId="{6ABC5D5B-80BD-4BA5-A0E4-1F362A27EC82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I.</a:t>
          </a:r>
          <a:r>
            <a:rPr lang="ru-RU" dirty="0" smtClean="0"/>
            <a:t>Техническая подготовка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  <dgm:t>
        <a:bodyPr/>
        <a:lstStyle/>
        <a:p>
          <a:endParaRPr lang="ru-RU"/>
        </a:p>
      </dgm:t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  <dgm:t>
        <a:bodyPr/>
        <a:lstStyle/>
        <a:p>
          <a:endParaRPr lang="ru-RU"/>
        </a:p>
      </dgm:t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2750ABB2-9C88-48AA-AEC6-A2CDBB9ED1AB}" type="presOf" srcId="{DCFC4E16-D5A6-47B7-A638-9A5635A9916F}" destId="{DD49FCAE-BF41-49BC-AE66-BE6865274377}" srcOrd="0" destOrd="0" presId="urn:microsoft.com/office/officeart/2005/8/layout/chevron1"/>
    <dgm:cxn modelId="{A0A351B9-B8EA-46FF-BAA3-17F9ED433805}" type="presOf" srcId="{BD9A0D7A-37E8-4EAB-A30E-E5A0B02993A1}" destId="{676784D6-B9A0-4510-A81F-C30A28DAE71B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A7670204-0DC8-4CEE-AED9-BD17A373753C}" type="presOf" srcId="{0150501E-42A2-496F-8BA4-6A75717728B8}" destId="{195DD8B8-3341-427B-96E7-098BBBFA0003}" srcOrd="0" destOrd="0" presId="urn:microsoft.com/office/officeart/2005/8/layout/chevron1"/>
    <dgm:cxn modelId="{AFBB9F69-F6CA-4923-9CD1-2660BFCA9DC2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6176C9ED-6D37-4353-80AB-904228F86807}" type="presParOf" srcId="{195DD8B8-3341-427B-96E7-098BBBFA0003}" destId="{DD49FCAE-BF41-49BC-AE66-BE6865274377}" srcOrd="0" destOrd="0" presId="urn:microsoft.com/office/officeart/2005/8/layout/chevron1"/>
    <dgm:cxn modelId="{9211B32B-7CD8-4454-9CE9-3D19DDBAD419}" type="presParOf" srcId="{195DD8B8-3341-427B-96E7-098BBBFA0003}" destId="{FFCCB655-2033-4B4F-9A8D-F11EFCF14005}" srcOrd="1" destOrd="0" presId="urn:microsoft.com/office/officeart/2005/8/layout/chevron1"/>
    <dgm:cxn modelId="{AACBB885-937C-45C5-8F26-D358AD5C4CD3}" type="presParOf" srcId="{195DD8B8-3341-427B-96E7-098BBBFA0003}" destId="{6EA90A98-208F-4047-A4D2-2FF2D2D30D7A}" srcOrd="2" destOrd="0" presId="urn:microsoft.com/office/officeart/2005/8/layout/chevron1"/>
    <dgm:cxn modelId="{EB09712C-EE1B-42D5-B9CF-399EFB85B795}" type="presParOf" srcId="{195DD8B8-3341-427B-96E7-098BBBFA0003}" destId="{7C65E01F-817D-4C1F-83D5-0757148DFA3A}" srcOrd="3" destOrd="0" presId="urn:microsoft.com/office/officeart/2005/8/layout/chevron1"/>
    <dgm:cxn modelId="{C3C8A859-D92C-4390-A20B-F2A0D99F3A3B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I.</a:t>
          </a:r>
          <a:r>
            <a:rPr lang="ru-RU" dirty="0" smtClean="0"/>
            <a:t>Техническая подготовка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655A79C7-C973-40FC-9529-2097FFDE924B}" type="presOf" srcId="{BD9A0D7A-37E8-4EAB-A30E-E5A0B02993A1}" destId="{676784D6-B9A0-4510-A81F-C30A28DAE71B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17CA5E19-3D59-48DE-8406-D34D6CD0E257}" type="presOf" srcId="{DCFC4E16-D5A6-47B7-A638-9A5635A9916F}" destId="{DD49FCAE-BF41-49BC-AE66-BE6865274377}" srcOrd="0" destOrd="0" presId="urn:microsoft.com/office/officeart/2005/8/layout/chevron1"/>
    <dgm:cxn modelId="{A56477E9-BADB-45DE-9743-FBDA86580018}" type="presOf" srcId="{0BCF2590-E737-45F5-8B17-1D7E57C10ACA}" destId="{6EA90A98-208F-4047-A4D2-2FF2D2D30D7A}" srcOrd="0" destOrd="0" presId="urn:microsoft.com/office/officeart/2005/8/layout/chevron1"/>
    <dgm:cxn modelId="{7D2255C2-EFF9-4D64-8223-33C666DB720E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0B97C5D2-B6C8-427A-8ECF-DF42492D234C}" type="presParOf" srcId="{195DD8B8-3341-427B-96E7-098BBBFA0003}" destId="{DD49FCAE-BF41-49BC-AE66-BE6865274377}" srcOrd="0" destOrd="0" presId="urn:microsoft.com/office/officeart/2005/8/layout/chevron1"/>
    <dgm:cxn modelId="{A718D164-3CCD-4EA9-B1A7-983DF1A76560}" type="presParOf" srcId="{195DD8B8-3341-427B-96E7-098BBBFA0003}" destId="{FFCCB655-2033-4B4F-9A8D-F11EFCF14005}" srcOrd="1" destOrd="0" presId="urn:microsoft.com/office/officeart/2005/8/layout/chevron1"/>
    <dgm:cxn modelId="{97A0F6FD-DE38-4A1B-BE02-759869C375A1}" type="presParOf" srcId="{195DD8B8-3341-427B-96E7-098BBBFA0003}" destId="{6EA90A98-208F-4047-A4D2-2FF2D2D30D7A}" srcOrd="2" destOrd="0" presId="urn:microsoft.com/office/officeart/2005/8/layout/chevron1"/>
    <dgm:cxn modelId="{D60D97FD-3FE0-46DC-8D80-2907937A5836}" type="presParOf" srcId="{195DD8B8-3341-427B-96E7-098BBBFA0003}" destId="{7C65E01F-817D-4C1F-83D5-0757148DFA3A}" srcOrd="3" destOrd="0" presId="urn:microsoft.com/office/officeart/2005/8/layout/chevron1"/>
    <dgm:cxn modelId="{5BDFC249-F511-4C65-BAA4-1A3935B7BAAF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II.</a:t>
          </a:r>
          <a:r>
            <a:rPr lang="ru-RU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F2667FA2-439F-4006-8F1A-9A66B86CC316}" type="presOf" srcId="{0BCF2590-E737-45F5-8B17-1D7E57C10ACA}" destId="{6EA90A98-208F-4047-A4D2-2FF2D2D30D7A}" srcOrd="0" destOrd="0" presId="urn:microsoft.com/office/officeart/2005/8/layout/chevron1"/>
    <dgm:cxn modelId="{81CA68C7-0810-42DF-8760-B558233E159D}" type="presOf" srcId="{0150501E-42A2-496F-8BA4-6A75717728B8}" destId="{195DD8B8-3341-427B-96E7-098BBBFA0003}" srcOrd="0" destOrd="0" presId="urn:microsoft.com/office/officeart/2005/8/layout/chevron1"/>
    <dgm:cxn modelId="{4BCBC0EB-E278-41F8-B03F-35B5E3C12769}" type="presOf" srcId="{BD9A0D7A-37E8-4EAB-A30E-E5A0B02993A1}" destId="{676784D6-B9A0-4510-A81F-C30A28DAE71B}" srcOrd="0" destOrd="0" presId="urn:microsoft.com/office/officeart/2005/8/layout/chevron1"/>
    <dgm:cxn modelId="{FD7E2F23-8EB6-42A3-BF7E-D553C73C59BC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44C15CB2-5DE8-4F4D-97B8-AE2AB7168537}" type="presParOf" srcId="{195DD8B8-3341-427B-96E7-098BBBFA0003}" destId="{DD49FCAE-BF41-49BC-AE66-BE6865274377}" srcOrd="0" destOrd="0" presId="urn:microsoft.com/office/officeart/2005/8/layout/chevron1"/>
    <dgm:cxn modelId="{84B522C3-A3B3-4BA5-855D-C51B589431C9}" type="presParOf" srcId="{195DD8B8-3341-427B-96E7-098BBBFA0003}" destId="{FFCCB655-2033-4B4F-9A8D-F11EFCF14005}" srcOrd="1" destOrd="0" presId="urn:microsoft.com/office/officeart/2005/8/layout/chevron1"/>
    <dgm:cxn modelId="{3BF3CBB2-BF9A-433F-BF33-8E9C09B2FDAE}" type="presParOf" srcId="{195DD8B8-3341-427B-96E7-098BBBFA0003}" destId="{6EA90A98-208F-4047-A4D2-2FF2D2D30D7A}" srcOrd="2" destOrd="0" presId="urn:microsoft.com/office/officeart/2005/8/layout/chevron1"/>
    <dgm:cxn modelId="{64ACA6A4-41E1-459A-8059-4292A3729211}" type="presParOf" srcId="{195DD8B8-3341-427B-96E7-098BBBFA0003}" destId="{7C65E01F-817D-4C1F-83D5-0757148DFA3A}" srcOrd="3" destOrd="0" presId="urn:microsoft.com/office/officeart/2005/8/layout/chevron1"/>
    <dgm:cxn modelId="{D2F2B30D-C465-4DCA-8464-68AB82B49458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II.</a:t>
          </a:r>
          <a:r>
            <a:rPr lang="ru-RU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374B28FE-F644-4E39-925D-CFEA3039714A}" type="presOf" srcId="{BD9A0D7A-37E8-4EAB-A30E-E5A0B02993A1}" destId="{676784D6-B9A0-4510-A81F-C30A28DAE71B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7CDC1ECA-EFC5-434E-8DCA-978DA55AA727}" type="presOf" srcId="{0150501E-42A2-496F-8BA4-6A75717728B8}" destId="{195DD8B8-3341-427B-96E7-098BBBFA0003}" srcOrd="0" destOrd="0" presId="urn:microsoft.com/office/officeart/2005/8/layout/chevron1"/>
    <dgm:cxn modelId="{5AFCC74F-E219-40F8-8FDD-44E4866AC298}" type="presOf" srcId="{DCFC4E16-D5A6-47B7-A638-9A5635A9916F}" destId="{DD49FCAE-BF41-49BC-AE66-BE6865274377}" srcOrd="0" destOrd="0" presId="urn:microsoft.com/office/officeart/2005/8/layout/chevron1"/>
    <dgm:cxn modelId="{768B2EFD-E219-4BA4-84C2-6CF7594678EB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3C125D43-F462-4FB6-9C6F-0E358AAE8ECC}" type="presParOf" srcId="{195DD8B8-3341-427B-96E7-098BBBFA0003}" destId="{DD49FCAE-BF41-49BC-AE66-BE6865274377}" srcOrd="0" destOrd="0" presId="urn:microsoft.com/office/officeart/2005/8/layout/chevron1"/>
    <dgm:cxn modelId="{2DC7A9B0-5C6C-478E-B269-692A4400E32E}" type="presParOf" srcId="{195DD8B8-3341-427B-96E7-098BBBFA0003}" destId="{FFCCB655-2033-4B4F-9A8D-F11EFCF14005}" srcOrd="1" destOrd="0" presId="urn:microsoft.com/office/officeart/2005/8/layout/chevron1"/>
    <dgm:cxn modelId="{EEA34403-F7F8-4028-B2CA-6FD73892CE7B}" type="presParOf" srcId="{195DD8B8-3341-427B-96E7-098BBBFA0003}" destId="{6EA90A98-208F-4047-A4D2-2FF2D2D30D7A}" srcOrd="2" destOrd="0" presId="urn:microsoft.com/office/officeart/2005/8/layout/chevron1"/>
    <dgm:cxn modelId="{388458F0-EF5C-4E65-9990-74089EC7ECDC}" type="presParOf" srcId="{195DD8B8-3341-427B-96E7-098BBBFA0003}" destId="{7C65E01F-817D-4C1F-83D5-0757148DFA3A}" srcOrd="3" destOrd="0" presId="urn:microsoft.com/office/officeart/2005/8/layout/chevron1"/>
    <dgm:cxn modelId="{99F61B10-B9ED-4EFE-8A53-EF4BECF23CAB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730DE8-EE78-40D3-9197-91096F48C31E}">
      <dsp:nvSpPr>
        <dsp:cNvPr id="0" name=""/>
        <dsp:cNvSpPr/>
      </dsp:nvSpPr>
      <dsp:spPr>
        <a:xfrm>
          <a:off x="0" y="0"/>
          <a:ext cx="4860032" cy="503465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Основные</a:t>
          </a:r>
          <a:r>
            <a:rPr lang="ru-RU" altLang="ru-RU" sz="2000" b="1" kern="12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rPr>
            <a:t> </a:t>
          </a: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технологические решения:</a:t>
          </a:r>
        </a:p>
      </dsp:txBody>
      <dsp:txXfrm>
        <a:off x="0" y="0"/>
        <a:ext cx="4860032" cy="50346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II.</a:t>
          </a:r>
          <a:r>
            <a:rPr lang="ru-RU" sz="2200" kern="1200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/>
            </a:solidFill>
          </a:endParaRP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289768" y="303450"/>
        <a:ext cx="2937420" cy="117496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III. </a:t>
          </a:r>
          <a:r>
            <a:rPr lang="ru-RU" sz="2200" kern="1200" dirty="0" smtClean="0">
              <a:solidFill>
                <a:schemeClr val="bg1"/>
              </a:solidFill>
            </a:rPr>
            <a:t>Подготовка к</a:t>
          </a:r>
          <a:r>
            <a:rPr lang="ru-RU" sz="2200" b="1" kern="1200" dirty="0" smtClean="0">
              <a:solidFill>
                <a:schemeClr val="bg1"/>
              </a:solidFill>
            </a:rPr>
            <a:t> </a:t>
          </a:r>
          <a:r>
            <a:rPr lang="ru-RU" sz="2200" kern="1200" dirty="0" smtClean="0">
              <a:solidFill>
                <a:schemeClr val="bg1"/>
              </a:solidFill>
            </a:rPr>
            <a:t>печати</a:t>
          </a:r>
          <a:endParaRPr lang="ru-RU" sz="2200" kern="1200" dirty="0">
            <a:solidFill>
              <a:schemeClr val="bg1"/>
            </a:solidFill>
          </a:endParaRPr>
        </a:p>
      </dsp:txBody>
      <dsp:txXfrm>
        <a:off x="5289768" y="303450"/>
        <a:ext cx="2937420" cy="117496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III. </a:t>
          </a:r>
          <a:r>
            <a:rPr lang="ru-RU" sz="2200" kern="1200" dirty="0" smtClean="0">
              <a:solidFill>
                <a:schemeClr val="bg1"/>
              </a:solidFill>
            </a:rPr>
            <a:t>Подготовка к</a:t>
          </a:r>
          <a:r>
            <a:rPr lang="ru-RU" sz="2200" b="1" kern="1200" dirty="0" smtClean="0">
              <a:solidFill>
                <a:schemeClr val="bg1"/>
              </a:solidFill>
            </a:rPr>
            <a:t> </a:t>
          </a:r>
          <a:r>
            <a:rPr lang="ru-RU" sz="2200" kern="1200" dirty="0" smtClean="0">
              <a:solidFill>
                <a:schemeClr val="bg1"/>
              </a:solidFill>
            </a:rPr>
            <a:t>печати</a:t>
          </a:r>
          <a:endParaRPr lang="ru-RU" sz="2200" kern="1200" dirty="0">
            <a:solidFill>
              <a:schemeClr val="bg1"/>
            </a:solidFill>
          </a:endParaRPr>
        </a:p>
      </dsp:txBody>
      <dsp:txXfrm>
        <a:off x="5289768" y="303450"/>
        <a:ext cx="2937420" cy="117496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IV.</a:t>
          </a:r>
          <a:r>
            <a:rPr lang="ru-RU" sz="2400" kern="1200" dirty="0" smtClean="0"/>
            <a:t>Основная печать КИМ</a:t>
          </a:r>
          <a:endParaRPr lang="ru-RU" sz="2400" kern="1200" dirty="0"/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sp:txBody>
      <dsp:txXfrm>
        <a:off x="5289768" y="303450"/>
        <a:ext cx="2937420" cy="117496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V.</a:t>
          </a:r>
          <a:r>
            <a:rPr lang="ru-RU" sz="2400" kern="1200" dirty="0" smtClean="0">
              <a:solidFill>
                <a:schemeClr val="bg1"/>
              </a:solidFill>
            </a:rPr>
            <a:t>Дополни-тельная печать КИМ</a:t>
          </a: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sp:txBody>
      <dsp:txXfrm>
        <a:off x="5289768" y="303450"/>
        <a:ext cx="2937420" cy="117496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VI. </a:t>
          </a:r>
          <a:r>
            <a:rPr lang="ru-RU" sz="2400" kern="1200" dirty="0" smtClean="0">
              <a:solidFill>
                <a:schemeClr val="bg1"/>
              </a:solidFill>
            </a:rPr>
            <a:t>Завершение экзамена</a:t>
          </a:r>
        </a:p>
      </dsp:txBody>
      <dsp:txXfrm>
        <a:off x="5289768" y="303450"/>
        <a:ext cx="2937420" cy="117496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sz="2400" kern="1200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VI. </a:t>
          </a:r>
          <a:r>
            <a:rPr lang="ru-RU" sz="2400" kern="1200" dirty="0" smtClean="0">
              <a:solidFill>
                <a:schemeClr val="bg1"/>
              </a:solidFill>
            </a:rPr>
            <a:t>Завершение экзамена</a:t>
          </a:r>
        </a:p>
      </dsp:txBody>
      <dsp:txXfrm>
        <a:off x="5289768" y="303450"/>
        <a:ext cx="2937420" cy="11749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730DE8-EE78-40D3-9197-91096F48C31E}">
      <dsp:nvSpPr>
        <dsp:cNvPr id="0" name=""/>
        <dsp:cNvSpPr/>
      </dsp:nvSpPr>
      <dsp:spPr>
        <a:xfrm>
          <a:off x="0" y="0"/>
          <a:ext cx="4860032" cy="503465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Основные</a:t>
          </a:r>
          <a:r>
            <a:rPr lang="ru-RU" altLang="ru-RU" sz="2000" b="1" kern="12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rPr>
            <a:t> </a:t>
          </a: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+mn-cs"/>
            </a:rPr>
            <a:t>технологические решения:</a:t>
          </a:r>
        </a:p>
      </dsp:txBody>
      <dsp:txXfrm>
        <a:off x="0" y="0"/>
        <a:ext cx="4860032" cy="5034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730DE8-EE78-40D3-9197-91096F48C31E}">
      <dsp:nvSpPr>
        <dsp:cNvPr id="0" name=""/>
        <dsp:cNvSpPr/>
      </dsp:nvSpPr>
      <dsp:spPr>
        <a:xfrm>
          <a:off x="0" y="0"/>
          <a:ext cx="4860032" cy="48672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  <a:cs typeface="Times New Roman" pitchFamily="18" charset="0"/>
            </a:rPr>
            <a:t>Техническое оснащение ППЭ: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  <a:ea typeface="Times New Roman" pitchFamily="18" charset="0"/>
            <a:cs typeface="+mn-cs"/>
          </a:endParaRPr>
        </a:p>
      </dsp:txBody>
      <dsp:txXfrm>
        <a:off x="0" y="0"/>
        <a:ext cx="4860032" cy="4867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</a:t>
          </a:r>
          <a:r>
            <a:rPr lang="ru-RU" sz="2100" kern="1200" dirty="0" smtClean="0"/>
            <a:t>.Техническая подготовка</a:t>
          </a:r>
          <a:endParaRPr lang="ru-RU" sz="2100" kern="1200" dirty="0"/>
        </a:p>
      </dsp:txBody>
      <dsp:txXfrm>
        <a:off x="2531" y="274084"/>
        <a:ext cx="3084248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II. </a:t>
          </a:r>
          <a:r>
            <a:rPr lang="ru-RU" sz="2100" kern="1200" dirty="0" smtClean="0"/>
            <a:t>Контроль технической готовности</a:t>
          </a:r>
          <a:endParaRPr lang="ru-RU" sz="2100" kern="1200" dirty="0"/>
        </a:p>
      </dsp:txBody>
      <dsp:txXfrm>
        <a:off x="2778355" y="274084"/>
        <a:ext cx="3084248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III.</a:t>
          </a:r>
          <a:r>
            <a:rPr lang="ru-RU" sz="2100" kern="1200" dirty="0" smtClean="0"/>
            <a:t>Подготовка к печати</a:t>
          </a:r>
          <a:endParaRPr lang="ru-RU" sz="2100" kern="1200" dirty="0"/>
        </a:p>
      </dsp:txBody>
      <dsp:txXfrm>
        <a:off x="5554179" y="274084"/>
        <a:ext cx="3084248" cy="12336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IV. </a:t>
          </a:r>
          <a:r>
            <a:rPr lang="ru-RU" sz="2100" kern="1200" dirty="0" smtClean="0"/>
            <a:t>Основная печать КИМ</a:t>
          </a:r>
          <a:endParaRPr lang="ru-RU" sz="2100" kern="1200" dirty="0"/>
        </a:p>
      </dsp:txBody>
      <dsp:txXfrm>
        <a:off x="2531" y="274084"/>
        <a:ext cx="3084248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V.</a:t>
          </a:r>
          <a:r>
            <a:rPr lang="ru-RU" sz="2100" kern="1200" dirty="0" smtClean="0"/>
            <a:t>Дополни-тельная печать КИМ</a:t>
          </a:r>
          <a:endParaRPr lang="ru-RU" sz="2100" kern="1200" dirty="0"/>
        </a:p>
      </dsp:txBody>
      <dsp:txXfrm>
        <a:off x="2778355" y="274084"/>
        <a:ext cx="3084248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VI.</a:t>
          </a:r>
          <a:r>
            <a:rPr lang="ru-RU" sz="2100" kern="1200" dirty="0" smtClean="0"/>
            <a:t>Завершение экзамена</a:t>
          </a:r>
          <a:endParaRPr lang="ru-RU" sz="2100" kern="1200" dirty="0"/>
        </a:p>
      </dsp:txBody>
      <dsp:txXfrm>
        <a:off x="5554179" y="274084"/>
        <a:ext cx="3084248" cy="12336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I.</a:t>
          </a:r>
          <a:r>
            <a:rPr lang="ru-RU" sz="2200" kern="1200" dirty="0" smtClean="0"/>
            <a:t>Техническая подготовка</a:t>
          </a:r>
          <a:endParaRPr lang="ru-RU" sz="2200" kern="1200" dirty="0"/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289768" y="303450"/>
        <a:ext cx="2937420" cy="11749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I.</a:t>
          </a:r>
          <a:r>
            <a:rPr lang="ru-RU" sz="2200" kern="1200" dirty="0" smtClean="0"/>
            <a:t>Техническая подготовка</a:t>
          </a:r>
          <a:endParaRPr lang="ru-RU" sz="2200" kern="1200" dirty="0"/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289768" y="303450"/>
        <a:ext cx="2937420" cy="11749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341" y="113489"/>
          <a:ext cx="2852930" cy="1141172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sp:txBody>
      <dsp:txXfrm>
        <a:off x="2341" y="113489"/>
        <a:ext cx="2852930" cy="1141172"/>
      </dsp:txXfrm>
    </dsp:sp>
    <dsp:sp modelId="{6EA90A98-208F-4047-A4D2-2FF2D2D30D7A}">
      <dsp:nvSpPr>
        <dsp:cNvPr id="0" name=""/>
        <dsp:cNvSpPr/>
      </dsp:nvSpPr>
      <dsp:spPr>
        <a:xfrm>
          <a:off x="2569978" y="113489"/>
          <a:ext cx="2852930" cy="1141172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II.</a:t>
          </a:r>
          <a:r>
            <a:rPr lang="ru-RU" sz="2200" kern="1200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/>
            </a:solidFill>
          </a:endParaRPr>
        </a:p>
      </dsp:txBody>
      <dsp:txXfrm>
        <a:off x="2569978" y="113489"/>
        <a:ext cx="2852930" cy="1141172"/>
      </dsp:txXfrm>
    </dsp:sp>
    <dsp:sp modelId="{676784D6-B9A0-4510-A81F-C30A28DAE71B}">
      <dsp:nvSpPr>
        <dsp:cNvPr id="0" name=""/>
        <dsp:cNvSpPr/>
      </dsp:nvSpPr>
      <dsp:spPr>
        <a:xfrm>
          <a:off x="5137616" y="113489"/>
          <a:ext cx="2852930" cy="1141172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137616" y="113489"/>
        <a:ext cx="2852930" cy="114117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sp:txBody>
      <dsp:txXfrm>
        <a:off x="2411" y="303450"/>
        <a:ext cx="2937420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II.</a:t>
          </a:r>
          <a:r>
            <a:rPr lang="ru-RU" sz="2200" kern="1200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/>
            </a:solidFill>
          </a:endParaRPr>
        </a:p>
      </dsp:txBody>
      <dsp:txXfrm>
        <a:off x="2646089" y="303450"/>
        <a:ext cx="2937420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289768" y="303450"/>
        <a:ext cx="2937420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7504-BD46-4D9F-840F-8132DFA4036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6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6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6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6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6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2.png"/><Relationship Id="rId5" Type="http://schemas.openxmlformats.org/officeDocument/2006/relationships/diagramLayout" Target="../diagrams/layout3.xml"/><Relationship Id="rId10" Type="http://schemas.openxmlformats.org/officeDocument/2006/relationships/image" Target="../media/image17.png"/><Relationship Id="rId4" Type="http://schemas.openxmlformats.org/officeDocument/2006/relationships/diagramData" Target="../diagrams/data3.xml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004048" y="6525344"/>
            <a:ext cx="4139952" cy="332656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108520" y="0"/>
            <a:ext cx="9433048" cy="47667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88640"/>
            <a:ext cx="5148064" cy="504056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88640"/>
            <a:ext cx="1342034" cy="55399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  <a:contourClr>
              <a:schemeClr val="bg1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ГИА-11</a:t>
            </a:r>
            <a:endParaRPr lang="ru-RU" sz="30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0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Красноярский край</a:t>
            </a:r>
            <a:endParaRPr lang="ru-RU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6525344"/>
            <a:ext cx="5076056" cy="3326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507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КГКСУ «Центр оценки качества образования»</a:t>
            </a:r>
            <a:endParaRPr lang="ru-RU" b="1" i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11560" y="2066945"/>
            <a:ext cx="7703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Порядок печати контрольных измерительных материалов в аудиториях пунктов проведения экзаменов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3" name="Picture 6" descr="http://www.ok24it.ru/images/general/printer3.png"/>
          <p:cNvPicPr>
            <a:picLocks noChangeAspect="1" noChangeArrowheads="1"/>
          </p:cNvPicPr>
          <p:nvPr/>
        </p:nvPicPr>
        <p:blipFill>
          <a:blip r:embed="rId2" cstate="print"/>
          <a:srcRect l="6294" t="9375" r="3496" b="8124"/>
          <a:stretch>
            <a:fillRect/>
          </a:stretch>
        </p:blipFill>
        <p:spPr bwMode="auto">
          <a:xfrm>
            <a:off x="5652120" y="4005064"/>
            <a:ext cx="15351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http://www.fixdevice.com/images/cats/big/komplectuush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005064"/>
            <a:ext cx="1728019" cy="15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://upload.wikimedia.org/wikipedia/commons/thumb/6/65/Usbdrive_icon.svg/220px-Usbdrive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632861">
            <a:off x="7157878" y="5294799"/>
            <a:ext cx="72008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5229200"/>
            <a:ext cx="4176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Ерёмина Н.В.,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методист отдела   организационно-методического обеспечения  ЕГЭ КГКСУ «Центр оценки качества образования»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8723866-0B12-4192-A178-92CF7AA83CBB}" type="slidenum">
              <a:rPr lang="ru-RU" altLang="ru-RU" sz="1400" b="1" smtClean="0">
                <a:solidFill>
                  <a:schemeClr val="bg1"/>
                </a:solidFill>
              </a:rPr>
              <a:pPr/>
              <a:t>10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22050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Основные требования к качеству печати КИМ: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Соблюдены границы печати КИМ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На КИМ чётко видны защитные знаки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Рисунки и схемы хорошо читаемы и чётко пропечатаны 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КИМ напечатан равномерно: без белых или тёмных полос по листу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3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23528" y="5085184"/>
            <a:ext cx="8496424" cy="722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dirty="0">
                <a:solidFill>
                  <a:schemeClr val="tx1"/>
                </a:solidFill>
              </a:rPr>
              <a:t>ВАЖНО! Член ГЭК должен быть распределён в ППЭ для проведения </a:t>
            </a:r>
            <a:r>
              <a:rPr lang="ru-RU" dirty="0" smtClean="0">
                <a:solidFill>
                  <a:schemeClr val="tx1"/>
                </a:solidFill>
              </a:rPr>
              <a:t>экзамена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eaLnBrk="0" hangingPunct="0"/>
            <a:r>
              <a:rPr lang="ru-RU" dirty="0">
                <a:solidFill>
                  <a:schemeClr val="tx1"/>
                </a:solidFill>
              </a:rPr>
              <a:t>Регистрация на экзамен строго обязательна, в противном случае Член ГЭК не сможет получить ключ доступа к КИМ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7945390-7D05-4B18-BABE-6B7D479A39FB}" type="slidenum">
              <a:rPr lang="ru-RU" altLang="ru-RU" sz="1400" b="1" smtClean="0">
                <a:solidFill>
                  <a:schemeClr val="bg1"/>
                </a:solidFill>
              </a:rPr>
              <a:pPr/>
              <a:t>11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08304" y="2924944"/>
            <a:ext cx="1440755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020272" y="3212976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5536" y="2780929"/>
          <a:ext cx="6589240" cy="84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31"/>
                <a:gridCol w="5446209"/>
              </a:tblGrid>
              <a:tr h="8409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Запуск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печати КИМ в ППЭ на всех станциях печати, включение принтеров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79512" y="2060848"/>
            <a:ext cx="8640959" cy="323799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 </a:t>
            </a:r>
            <a:r>
              <a:rPr lang="ru-RU" b="1" dirty="0">
                <a:solidFill>
                  <a:schemeClr val="tx1"/>
                </a:solidFill>
              </a:rPr>
              <a:t>выполнения: </a:t>
            </a:r>
            <a:r>
              <a:rPr lang="ru-RU" dirty="0" smtClean="0">
                <a:solidFill>
                  <a:schemeClr val="tx1"/>
                </a:solidFill>
              </a:rPr>
              <a:t>не менее чем за час до начала экзамена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362CC5-AC7E-409D-8AB7-C363EDAD1555}" type="slidenum">
              <a:rPr lang="ru-RU" altLang="ru-RU" sz="1400" b="1" smtClean="0">
                <a:solidFill>
                  <a:schemeClr val="bg1"/>
                </a:solidFill>
              </a:rPr>
              <a:pPr/>
              <a:t>12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524328" y="3356992"/>
            <a:ext cx="1440755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7236296" y="364502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236296" y="436510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9512" y="1988840"/>
            <a:ext cx="8784976" cy="576064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 выполнения: </a:t>
            </a:r>
            <a:r>
              <a:rPr lang="ru-RU" dirty="0" smtClean="0">
                <a:solidFill>
                  <a:schemeClr val="tx1"/>
                </a:solidFill>
              </a:rPr>
              <a:t>за </a:t>
            </a:r>
            <a:r>
              <a:rPr lang="ru-RU" dirty="0" smtClean="0">
                <a:solidFill>
                  <a:schemeClr val="tx1"/>
                </a:solidFill>
              </a:rPr>
              <a:t>30 мин до </a:t>
            </a:r>
            <a:r>
              <a:rPr lang="ru-RU" dirty="0" smtClean="0">
                <a:solidFill>
                  <a:schemeClr val="tx1"/>
                </a:solidFill>
              </a:rPr>
              <a:t>начала экзамена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7524328" y="2708920"/>
            <a:ext cx="1440755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7236296" y="292494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7524328" y="4077072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236296" y="5013176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96336" y="5445224"/>
            <a:ext cx="1188640" cy="361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≈  </a:t>
            </a:r>
          </a:p>
          <a:p>
            <a:pPr algn="ctr">
              <a:lnSpc>
                <a:spcPct val="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за 20 ми.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524328" y="4797152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79512" y="2636913"/>
          <a:ext cx="7128792" cy="3857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5976664"/>
              </a:tblGrid>
              <a:tr h="61170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 2 часа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Доставка ЭМ в ППЭ членом ГЭК (прибывает в ППЭ с персональной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флеш-картой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) 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1702">
                <a:tc rowSpan="4">
                  <a:txBody>
                    <a:bodyPr/>
                    <a:lstStyle/>
                    <a:p>
                      <a:r>
                        <a:rPr lang="ru-RU" b="1" dirty="0" smtClean="0"/>
                        <a:t>за 30</a:t>
                      </a:r>
                      <a:r>
                        <a:rPr lang="ru-RU" b="1" baseline="0" dirty="0" smtClean="0"/>
                        <a:t> мин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Подключение  персональной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флеш-карты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 рабочей станции в штабе ППЭ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введение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пароля доступа к ней.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38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Скачивание ключа доступа к КИМ в штабе ППЭ с использованием специального ПО, запись на обычный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флеш-носитель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95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входа участников в аудитории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976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Доставка  в аудитории ЭМ. Демонстрация участникам ЕГЭ целостность доставочного пакета. Вскрытие доставочного пакета с ЭМ, извлечение компакт-диска с электронными КИМ и установка в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станции печати КИМ.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9" name="Прямая со стрелкой 38"/>
          <p:cNvCxnSpPr/>
          <p:nvPr/>
        </p:nvCxnSpPr>
        <p:spPr>
          <a:xfrm flipH="1">
            <a:off x="7308304" y="5661248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7308304" y="616530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7452320" y="5373216"/>
            <a:ext cx="1512168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Руководитель ППЭ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524328" y="5949280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362CC5-AC7E-409D-8AB7-C363EDAD1555}" type="slidenum">
              <a:rPr lang="ru-RU" altLang="ru-RU" sz="1400" b="1" smtClean="0">
                <a:solidFill>
                  <a:schemeClr val="bg1"/>
                </a:solidFill>
              </a:rPr>
              <a:pPr/>
              <a:t>13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24328" y="4221088"/>
            <a:ext cx="1440755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7236296" y="3717032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236296" y="4437112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9512" y="1988840"/>
            <a:ext cx="8784976" cy="43204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 </a:t>
            </a:r>
            <a:r>
              <a:rPr lang="ru-RU" b="1" dirty="0">
                <a:solidFill>
                  <a:schemeClr val="tx1"/>
                </a:solidFill>
              </a:rPr>
              <a:t>выполнения: </a:t>
            </a:r>
            <a:r>
              <a:rPr lang="ru-RU" dirty="0">
                <a:solidFill>
                  <a:schemeClr val="tx1"/>
                </a:solidFill>
              </a:rPr>
              <a:t>в течение 20 минут до начала экзамена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 стрелкой 21"/>
          <p:cNvCxnSpPr/>
          <p:nvPr/>
        </p:nvCxnSpPr>
        <p:spPr>
          <a:xfrm flipH="1">
            <a:off x="7236296" y="292494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7524328" y="2708920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524328" y="3501008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79512" y="2636913"/>
          <a:ext cx="7056784" cy="233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5832648"/>
              </a:tblGrid>
              <a:tr h="508428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≈ за  20 мин.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7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Загрузка ключа доступа к КИМ в ПО Печати КИМ в каждой аудитории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97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информирование о процедуре печати КИМ в аудитории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9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Активация ключа доступа КИМ: подключение  персональной 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флеш-карты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введение  пароля доступа к ней.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362CC5-AC7E-409D-8AB7-C363EDAD1555}" type="slidenum">
              <a:rPr lang="ru-RU" altLang="ru-RU" sz="1400" b="1" smtClean="0">
                <a:solidFill>
                  <a:schemeClr val="bg1"/>
                </a:solidFill>
              </a:rPr>
              <a:pPr/>
              <a:t>14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7236296" y="400506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9512" y="2132856"/>
            <a:ext cx="8784976" cy="43204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 </a:t>
            </a:r>
            <a:r>
              <a:rPr lang="ru-RU" b="1" dirty="0">
                <a:solidFill>
                  <a:schemeClr val="tx1"/>
                </a:solidFill>
              </a:rPr>
              <a:t>выполнения: </a:t>
            </a:r>
            <a:r>
              <a:rPr lang="ru-RU" dirty="0">
                <a:solidFill>
                  <a:schemeClr val="tx1"/>
                </a:solidFill>
              </a:rPr>
              <a:t>в течение 20 минут до начала экзамена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 стрелкой 21"/>
          <p:cNvCxnSpPr/>
          <p:nvPr/>
        </p:nvCxnSpPr>
        <p:spPr>
          <a:xfrm flipH="1">
            <a:off x="7236296" y="3068960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7236296" y="4941168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7524328" y="2852936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79512" y="2636913"/>
          <a:ext cx="7056784" cy="384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5832648"/>
              </a:tblGrid>
              <a:tr h="8845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Печать КИМ (15 мин.). 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роверка комплектности листов и наличие явного технического брака (картридж закачивается или «пачкает» лист)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252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Комплектация КИМ с ИК (в соответствии с номерами КИМ на ИК).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45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Выдача участникам ЕГЭ скомплектованных ИК.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могут быть выданы участникам ЕГЭ раньше 10 часов по местному времени!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99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После выдачи участникам ЭМ инструктаж по правилам поведения на экзамене и заполнению бланков.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(Далее экзамен проходит по стандартной процедуре.)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" name="Скругленный прямоугольник 36"/>
          <p:cNvSpPr/>
          <p:nvPr/>
        </p:nvSpPr>
        <p:spPr>
          <a:xfrm>
            <a:off x="7524328" y="4653136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graphicFrame>
        <p:nvGraphicFramePr>
          <p:cNvPr id="24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7524328" y="3717032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24328" y="5733256"/>
            <a:ext cx="1440755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236296" y="5949280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0" y="5949280"/>
            <a:ext cx="9144000" cy="5124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0" y="2060848"/>
            <a:ext cx="9144000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0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C9F31D0-95A9-47FF-8D71-493A134A533D}" type="slidenum">
              <a:rPr lang="ru-RU" altLang="ru-RU" sz="1400" b="1" smtClean="0">
                <a:solidFill>
                  <a:schemeClr val="bg1"/>
                </a:solidFill>
              </a:rPr>
              <a:pPr/>
              <a:t>15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7380312" y="472514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380312" y="4077072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668344" y="3789040"/>
            <a:ext cx="1296988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68344" y="4509120"/>
            <a:ext cx="1296988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68344" y="5157192"/>
            <a:ext cx="1296988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102078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случае обнаружения участником ЕГЭ брака или некомплектности ЭМ организаторы выполняют печать нового КИМ с компакт-диска (из имеющегося доставочного пакета, если в аудитории участников ЕГЭ меньше, чем ИК в доставочном пакете, или из резервного доставочного пакета, полученного у руководителя ППЭ). Распечатанный КИМ комплектуется по номеру КИМ с ИК из соответствующего доставочного пакета.</a:t>
            </a:r>
            <a:r>
              <a:rPr lang="ru-RU" altLang="ru-RU" b="1" dirty="0" smtClean="0">
                <a:latin typeface="Cambria" pitchFamily="18" charset="0"/>
                <a:ea typeface="Times New Roman" pitchFamily="18" charset="0"/>
              </a:rPr>
              <a:t>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9512" y="3645024"/>
          <a:ext cx="7200800" cy="2195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118"/>
                <a:gridCol w="5951682"/>
              </a:tblGrid>
              <a:tr h="7291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Инициация дополнительной печати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0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Подключение к станции печати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флеш-карты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ввод пароля доступа к ней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6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7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Ввод количества КИМ для печати</a:t>
                      </a:r>
                    </a:p>
                    <a:p>
                      <a:pPr lvl="0">
                        <a:lnSpc>
                          <a:spcPct val="7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Печать КИМ (аналогично процедуре при основной печати)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 flipH="1">
            <a:off x="7380312" y="5445224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9492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Аналогичная замена производится в случае порчи ЭМ участником экзамена.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Замена ИК производится полностью, включая КИМ!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D2212B-975C-4E4B-A54D-165E8BBA7C7B}" type="slidenum">
              <a:rPr lang="ru-RU" altLang="ru-RU" sz="1400" b="1" smtClean="0">
                <a:solidFill>
                  <a:schemeClr val="bg1"/>
                </a:solidFill>
              </a:rPr>
              <a:pPr/>
              <a:t>16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04865"/>
            <a:ext cx="8497193" cy="50405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 </a:t>
            </a:r>
            <a:r>
              <a:rPr lang="ru-RU" b="1" dirty="0">
                <a:solidFill>
                  <a:schemeClr val="tx1"/>
                </a:solidFill>
              </a:rPr>
              <a:t>выполнения: </a:t>
            </a:r>
            <a:r>
              <a:rPr lang="ru-RU" dirty="0">
                <a:solidFill>
                  <a:schemeClr val="tx1"/>
                </a:solidFill>
              </a:rPr>
              <a:t>в течение экзамена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7092280" y="4221088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164388" y="3392488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7236296" y="4941168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451725" y="3105150"/>
            <a:ext cx="1296988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52320" y="4005064"/>
            <a:ext cx="1296988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52320" y="4725144"/>
            <a:ext cx="1296988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</a:t>
            </a: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9512" y="3068960"/>
          <a:ext cx="7056784" cy="232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5832648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7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Отметка в ПО о завершении экзамена</a:t>
                      </a:r>
                    </a:p>
                    <a:p>
                      <a:pPr lvl="0">
                        <a:lnSpc>
                          <a:spcPct val="7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Формирование протокола печати КИМ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63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Заполнение протокола печати КИМ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25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Сбор электронных протоколов  печати КИМ со всех аудиторий на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флеш-носитель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отправка в РЦОИ.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AF1A50E-5453-4912-92EC-96494393ED56}" type="slidenum">
              <a:rPr lang="ru-RU" altLang="ru-RU" sz="1400" b="1" smtClean="0">
                <a:solidFill>
                  <a:schemeClr val="bg1"/>
                </a:solidFill>
              </a:rPr>
              <a:pPr/>
              <a:t>17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2205038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 dirty="0"/>
              <a:t>По сравнению со стандартной процедурой в РЦОИ дополнительно передаются: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400" b="1" dirty="0"/>
              <a:t>Файлы – электронные журналы печати КИМ в </a:t>
            </a:r>
            <a:r>
              <a:rPr lang="ru-RU" sz="2400" b="1" dirty="0" smtClean="0"/>
              <a:t>аудиториях</a:t>
            </a:r>
            <a:endParaRPr lang="ru-RU" sz="2400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8313" y="4292600"/>
            <a:ext cx="8229600" cy="1800225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23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395536" y="4077072"/>
            <a:ext cx="84969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just"/>
            <a:r>
              <a:rPr lang="ru-RU" sz="2200" b="1" dirty="0" smtClean="0"/>
              <a:t>От организатора в аудитории член ГЭК должен получить: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200" b="1" dirty="0" smtClean="0"/>
              <a:t>	бумажные протоколы печати КИМ;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200" b="1" dirty="0" smtClean="0"/>
              <a:t>	компакт-диски с электронными КИМ;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200" b="1" dirty="0" smtClean="0"/>
              <a:t>	распечатанные КИМ (использованные КИМ, КИМ имеющие полиграфические дефекты, неукомплектованные КИМ);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200" b="1" dirty="0" smtClean="0"/>
              <a:t>	ведомость учета экзаменационных материалов.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56CDD38-D798-4D62-A1CF-90F278ABBFAD}" type="slidenum">
              <a:rPr lang="ru-RU" altLang="ru-RU" sz="1400" b="1" smtClean="0">
                <a:solidFill>
                  <a:schemeClr val="bg1"/>
                </a:solidFill>
              </a:rPr>
              <a:pPr/>
              <a:t>18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33798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Calibri" pitchFamily="34" charset="0"/>
              </a:rPr>
              <a:t>Нештатные ситуации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46088" y="2708275"/>
            <a:ext cx="8229600" cy="165735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900" b="1" dirty="0">
                <a:latin typeface="+mn-lt"/>
                <a:cs typeface="+mn-cs"/>
              </a:rPr>
              <a:t>Устранение любых нештатных ситуаций выполняется строго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900" b="1" u="sng" dirty="0">
                <a:latin typeface="+mn-lt"/>
                <a:cs typeface="+mn-cs"/>
              </a:rPr>
              <a:t>Техническим специалистом</a:t>
            </a:r>
            <a:endParaRPr lang="ru-RU" sz="2900" u="sng" dirty="0">
              <a:latin typeface="+mn-lt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6919F95-3D17-433E-8D08-7358E6FAF114}" type="slidenum">
              <a:rPr lang="ru-RU" altLang="ru-RU" sz="1400" b="1" smtClean="0">
                <a:solidFill>
                  <a:schemeClr val="bg1"/>
                </a:solidFill>
              </a:rPr>
              <a:pPr/>
              <a:t>19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07950" y="800100"/>
            <a:ext cx="9036050" cy="55086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ПО Печати КИМ «не видит» флеш-карту Члена ГЭК: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Убедитесь, что вы перезагрузили компьютер после установки системы.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Убедитесь в работоспособности использу</a:t>
            </a:r>
            <a:r>
              <a:rPr lang="ru-RU" sz="2100" dirty="0">
                <a:latin typeface="+mj-lt"/>
                <a:cs typeface="+mn-cs"/>
              </a:rPr>
              <a:t>емого </a:t>
            </a:r>
            <a:r>
              <a:rPr lang="en-US" sz="2100" dirty="0">
                <a:latin typeface="+mj-lt"/>
                <a:cs typeface="+mn-cs"/>
              </a:rPr>
              <a:t>USB-</a:t>
            </a:r>
            <a:r>
              <a:rPr lang="ru-RU" sz="2100" dirty="0">
                <a:latin typeface="+mj-lt"/>
                <a:cs typeface="+mn-cs"/>
              </a:rPr>
              <a:t>порта, попробуйте использовать другой </a:t>
            </a:r>
            <a:r>
              <a:rPr lang="en-US" sz="2100" dirty="0">
                <a:latin typeface="+mj-lt"/>
                <a:cs typeface="+mn-cs"/>
              </a:rPr>
              <a:t>USB-</a:t>
            </a:r>
            <a:r>
              <a:rPr lang="ru-RU" sz="2100" dirty="0">
                <a:latin typeface="+mj-lt"/>
                <a:cs typeface="+mn-cs"/>
              </a:rPr>
              <a:t>порт.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j-lt"/>
                <a:cs typeface="+mn-cs"/>
              </a:rPr>
              <a:t>Убедитесь, что флеш-карта распознана операционной системой: система автоматически устанавливает необходимые драйвера, это может занять значительное время, на штатно установленной флеш-карте равномерно горит красный светодиод.</a:t>
            </a:r>
            <a:endParaRPr lang="en-US" sz="2100" dirty="0">
              <a:latin typeface="+mj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j-lt"/>
                <a:cs typeface="+mn-cs"/>
              </a:rPr>
              <a:t>Убедитесь что подсистема криптозащиты запущена и корректно функционирует:</a:t>
            </a:r>
          </a:p>
          <a:p>
            <a:pPr marL="534988" lvl="1" indent="-268288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>
                <a:tab pos="534988" algn="l"/>
              </a:tabLst>
              <a:defRPr/>
            </a:pPr>
            <a:r>
              <a:rPr lang="ru-RU" sz="1700" dirty="0">
                <a:latin typeface="+mj-lt"/>
                <a:cs typeface="+mn-cs"/>
              </a:rPr>
              <a:t>на станции печати в левом нижнем углу должен отображаться закрытый замочек и подпись «СКЗИ работает»,</a:t>
            </a:r>
          </a:p>
          <a:p>
            <a:pPr marL="534988" lvl="1" indent="-268288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>
                <a:tab pos="534988" algn="l"/>
              </a:tabLst>
              <a:defRPr/>
            </a:pPr>
            <a:r>
              <a:rPr lang="ru-RU" sz="1700" dirty="0">
                <a:latin typeface="+mj-lt"/>
                <a:cs typeface="+mn-cs"/>
              </a:rPr>
              <a:t>в системном </a:t>
            </a:r>
            <a:r>
              <a:rPr lang="ru-RU" sz="1700" dirty="0" err="1">
                <a:latin typeface="+mj-lt"/>
                <a:cs typeface="+mn-cs"/>
              </a:rPr>
              <a:t>трейе</a:t>
            </a:r>
            <a:r>
              <a:rPr lang="ru-RU" sz="1700" dirty="0">
                <a:latin typeface="+mj-lt"/>
                <a:cs typeface="+mn-cs"/>
              </a:rPr>
              <a:t> должен отображаться закрытый замочек, на всплывающей подсказке должно быть указано «Подключено 1 клиентов»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100" dirty="0">
                <a:latin typeface="+mj-lt"/>
                <a:cs typeface="+mn-cs"/>
              </a:rPr>
              <a:t>	</a:t>
            </a:r>
            <a:r>
              <a:rPr lang="ru-RU" sz="2100" dirty="0">
                <a:latin typeface="+mj-lt"/>
                <a:cs typeface="+mn-cs"/>
              </a:rPr>
              <a:t>Если любое из этих условий не выполнено – перезапустите станцию печати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1900" i="1" dirty="0">
                <a:latin typeface="+mj-lt"/>
                <a:cs typeface="+mn-cs"/>
              </a:rPr>
              <a:t>продолжение на следующем слайде…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C:\Documents and Settings\ege\Мои документы\Мои рисунки\i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7617" y="2636912"/>
            <a:ext cx="786383" cy="78638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0" y="908720"/>
          <a:ext cx="486003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6288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 Технология применяется в следующих ППЭ:</a:t>
            </a:r>
          </a:p>
          <a:p>
            <a:pPr marL="540000" lvl="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 ППЭ, находящихся </a:t>
            </a: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в ТОМ;</a:t>
            </a:r>
            <a:endParaRPr lang="ru-RU" b="1" dirty="0" smtClean="0">
              <a:latin typeface="Verdana" pitchFamily="34" charset="0"/>
              <a:cs typeface="Times New Roman" pitchFamily="18" charset="0"/>
            </a:endParaRPr>
          </a:p>
          <a:p>
            <a:pPr marL="540000" lvl="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 ППЭ, в которые бумажные ЭМ не могут быть доставлены в               день проведения экзамена в период с 00 до 08 часов.</a:t>
            </a:r>
          </a:p>
          <a:p>
            <a:pPr marL="540000" lvl="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ППЭ, в которых будут организованы ЕГЭ </a:t>
            </a: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по иностранным языкам.</a:t>
            </a:r>
          </a:p>
          <a:p>
            <a:pPr marL="357188" lvl="2" indent="-342900" algn="just" eaLnBrk="1" hangingPunct="1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endParaRPr lang="ru-RU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371151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 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электронный вид переводятся полные аналоги бумажных КИМ (с использованием сертифицированных средств шифрования): т.е. каждый электронный КИМ является уникальным;</a:t>
            </a:r>
          </a:p>
        </p:txBody>
      </p:sp>
      <p:pic>
        <p:nvPicPr>
          <p:cNvPr id="17" name="Picture 4" descr="http://s.appleinsider.ru/2013/07/1096880_63786041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692" t="13635" r="20384" b="7272"/>
          <a:stretch>
            <a:fillRect/>
          </a:stretch>
        </p:blipFill>
        <p:spPr bwMode="auto">
          <a:xfrm>
            <a:off x="7574905" y="4653136"/>
            <a:ext cx="1569095" cy="7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2BE5371-4954-4409-A8FF-5042B8AA31D3}" type="slidenum">
              <a:rPr lang="ru-RU" altLang="ru-RU" sz="1400" b="1" smtClean="0">
                <a:solidFill>
                  <a:schemeClr val="bg1"/>
                </a:solidFill>
              </a:rPr>
              <a:pPr/>
              <a:t>20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46088" y="800100"/>
            <a:ext cx="8229600" cy="55086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ПО Печати КИМ «не видит» флеш-карту Члена ГЭК: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j-lt"/>
                <a:cs typeface="+mn-cs"/>
              </a:rPr>
              <a:t>Проверьте работоспособность и корректность </a:t>
            </a:r>
            <a:r>
              <a:rPr lang="ru-RU" sz="2100" dirty="0" err="1">
                <a:latin typeface="+mj-lt"/>
                <a:cs typeface="+mn-cs"/>
              </a:rPr>
              <a:t>флеш-карты</a:t>
            </a:r>
            <a:r>
              <a:rPr lang="ru-RU" sz="2100" dirty="0">
                <a:latin typeface="+mj-lt"/>
                <a:cs typeface="+mn-cs"/>
              </a:rPr>
              <a:t> с сертификатом Члена ГЭК средствами </a:t>
            </a:r>
            <a:r>
              <a:rPr lang="ru-RU" sz="2100" dirty="0" err="1">
                <a:latin typeface="+mj-lt"/>
                <a:cs typeface="+mn-cs"/>
              </a:rPr>
              <a:t>КриптоПро</a:t>
            </a:r>
            <a:r>
              <a:rPr lang="ru-RU" sz="2100" dirty="0">
                <a:latin typeface="+mj-lt"/>
                <a:cs typeface="+mn-cs"/>
              </a:rPr>
              <a:t>:</a:t>
            </a:r>
          </a:p>
          <a:p>
            <a:pPr marL="715963" indent="-449263" eaLnBrk="0" hangingPunct="0">
              <a:buClr>
                <a:schemeClr val="accent3"/>
              </a:buClr>
              <a:buSzPct val="95000"/>
              <a:buFont typeface="+mj-lt"/>
              <a:buAutoNum type="arabicPeriod"/>
              <a:tabLst>
                <a:tab pos="715963" algn="l"/>
              </a:tabLst>
              <a:defRPr/>
            </a:pPr>
            <a:r>
              <a:rPr lang="ru-RU" sz="2100" dirty="0">
                <a:latin typeface="+mj-lt"/>
                <a:cs typeface="+mn-cs"/>
              </a:rPr>
              <a:t>Кнопка «Пуск» </a:t>
            </a:r>
            <a:r>
              <a:rPr lang="en-US" sz="2100" dirty="0">
                <a:latin typeface="+mj-lt"/>
                <a:cs typeface="+mn-cs"/>
              </a:rPr>
              <a:t>&gt; </a:t>
            </a:r>
            <a:r>
              <a:rPr lang="ru-RU" sz="2100" dirty="0">
                <a:latin typeface="+mj-lt"/>
                <a:cs typeface="+mn-cs"/>
              </a:rPr>
              <a:t>«Все программы» </a:t>
            </a:r>
            <a:r>
              <a:rPr lang="en-US" sz="2100" dirty="0">
                <a:latin typeface="+mj-lt"/>
                <a:cs typeface="+mn-cs"/>
              </a:rPr>
              <a:t>&gt; </a:t>
            </a:r>
            <a:r>
              <a:rPr lang="ru-RU" sz="2100" dirty="0" err="1">
                <a:latin typeface="+mj-lt"/>
                <a:cs typeface="+mn-cs"/>
              </a:rPr>
              <a:t>Крипто-Про</a:t>
            </a:r>
            <a:r>
              <a:rPr lang="ru-RU" sz="2100" dirty="0">
                <a:latin typeface="+mj-lt"/>
                <a:cs typeface="+mn-cs"/>
              </a:rPr>
              <a:t> </a:t>
            </a:r>
            <a:r>
              <a:rPr lang="en-US" sz="2100" dirty="0">
                <a:latin typeface="+mj-lt"/>
                <a:cs typeface="+mn-cs"/>
              </a:rPr>
              <a:t>&gt; </a:t>
            </a:r>
            <a:r>
              <a:rPr lang="ru-RU" sz="2100" dirty="0" err="1">
                <a:latin typeface="+mj-lt"/>
                <a:cs typeface="+mn-cs"/>
              </a:rPr>
              <a:t>КриптоПро</a:t>
            </a:r>
            <a:r>
              <a:rPr lang="ru-RU" sz="2100" dirty="0">
                <a:latin typeface="+mj-lt"/>
                <a:cs typeface="+mn-cs"/>
              </a:rPr>
              <a:t> </a:t>
            </a:r>
            <a:r>
              <a:rPr lang="en-US" sz="2100" dirty="0">
                <a:latin typeface="+mj-lt"/>
                <a:cs typeface="+mn-cs"/>
              </a:rPr>
              <a:t>CSP</a:t>
            </a:r>
            <a:r>
              <a:rPr lang="ru-RU" sz="2100" dirty="0">
                <a:latin typeface="+mj-lt"/>
                <a:cs typeface="+mn-cs"/>
              </a:rPr>
              <a:t>: в открывшемся окне на вкладке «Сервис» необходимо нажать кнопку «Протестировать».</a:t>
            </a:r>
            <a:endParaRPr lang="en-US" sz="2100" dirty="0">
              <a:latin typeface="+mj-lt"/>
              <a:cs typeface="+mn-cs"/>
            </a:endParaRPr>
          </a:p>
          <a:p>
            <a:pPr marL="715963" indent="-449263" eaLnBrk="0" hangingPunct="0">
              <a:buClr>
                <a:schemeClr val="accent3"/>
              </a:buClr>
              <a:buSzPct val="95000"/>
              <a:buFont typeface="+mj-lt"/>
              <a:buAutoNum type="arabicPeriod"/>
              <a:tabLst>
                <a:tab pos="715963" algn="l"/>
              </a:tabLst>
              <a:defRPr/>
            </a:pPr>
            <a:r>
              <a:rPr lang="ru-RU" sz="2100" dirty="0">
                <a:latin typeface="+mj-lt"/>
                <a:cs typeface="+mn-cs"/>
              </a:rPr>
              <a:t>В открывшемся окне по кнопке «Обзор» выбрать контейнер токена и нажать далее.</a:t>
            </a:r>
            <a:endParaRPr lang="en-US" sz="2100" dirty="0">
              <a:latin typeface="+mj-lt"/>
              <a:cs typeface="+mn-cs"/>
            </a:endParaRPr>
          </a:p>
          <a:p>
            <a:pPr marL="715963" indent="-449263" eaLnBrk="0" hangingPunct="0">
              <a:buClr>
                <a:schemeClr val="accent3"/>
              </a:buClr>
              <a:buSzPct val="95000"/>
              <a:buFont typeface="+mj-lt"/>
              <a:buAutoNum type="arabicPeriod"/>
              <a:tabLst>
                <a:tab pos="715963" algn="l"/>
              </a:tabLst>
              <a:defRPr/>
            </a:pPr>
            <a:r>
              <a:rPr lang="ru-RU" sz="2100" dirty="0">
                <a:latin typeface="+mj-lt"/>
                <a:cs typeface="+mn-cs"/>
              </a:rPr>
              <a:t>Ввести пароль доступа к токену, в открывшемся окне проверить отсутствие сообщений об ошибках.</a:t>
            </a:r>
          </a:p>
          <a:p>
            <a:pPr marL="266700" eaLnBrk="0" hangingPunct="0">
              <a:buClr>
                <a:schemeClr val="accent3"/>
              </a:buClr>
              <a:buSzPct val="95000"/>
              <a:tabLst>
                <a:tab pos="266700" algn="l"/>
              </a:tabLst>
              <a:defRPr/>
            </a:pPr>
            <a:r>
              <a:rPr lang="ru-RU" sz="2100" dirty="0">
                <a:latin typeface="+mj-lt"/>
                <a:cs typeface="+mn-cs"/>
              </a:rPr>
              <a:t>В случае выявления ошибок, в т.ч. на любом из шагов проверки, необходимо обратиться в РЦОИ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0155CD3-761A-4418-A6F9-CB1B9D0157CA}" type="slidenum">
              <a:rPr lang="ru-RU" altLang="ru-RU" sz="1400" b="1" smtClean="0">
                <a:solidFill>
                  <a:schemeClr val="bg1"/>
                </a:solidFill>
              </a:rPr>
              <a:pPr/>
              <a:t>21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800100"/>
            <a:ext cx="8507413" cy="410527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ПО Печати КИМ «не видит» диск с электронными КИМ: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Убедитесь в работоспособности используемого сиди-привода (попробуйте прочитать заведомо корректный диск).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Попробуйте прочитать диск с КИМ средствами операционной системы: просмотреть диск в проводнике файлов.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Попробуйте  открыть файл </a:t>
            </a:r>
            <a:r>
              <a:rPr lang="en-US" sz="2100" dirty="0">
                <a:latin typeface="+mn-lt"/>
                <a:cs typeface="+mn-cs"/>
              </a:rPr>
              <a:t>index.txt</a:t>
            </a:r>
            <a:r>
              <a:rPr lang="ru-RU" sz="2100" dirty="0">
                <a:latin typeface="+mn-lt"/>
                <a:cs typeface="+mn-cs"/>
              </a:rPr>
              <a:t>: в нём должна содержаться последовательность номеров, совпадающих с номерами, записанными на диске.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Если </a:t>
            </a:r>
            <a:r>
              <a:rPr lang="ru-RU" sz="2100" dirty="0" err="1">
                <a:latin typeface="+mn-lt"/>
                <a:cs typeface="+mn-cs"/>
              </a:rPr>
              <a:t>сиди-привод</a:t>
            </a:r>
            <a:r>
              <a:rPr lang="ru-RU" sz="2100" dirty="0">
                <a:latin typeface="+mn-lt"/>
                <a:cs typeface="+mn-cs"/>
              </a:rPr>
              <a:t> точно работоспособен, но диск не читается средствами операционной системы (т.е. диск повреждён), то необходимо запросить резервный доставочный пакет.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Если </a:t>
            </a:r>
            <a:r>
              <a:rPr lang="ru-RU" sz="2100" dirty="0" err="1">
                <a:latin typeface="+mn-lt"/>
                <a:cs typeface="+mn-cs"/>
              </a:rPr>
              <a:t>сиди-привод</a:t>
            </a:r>
            <a:r>
              <a:rPr lang="ru-RU" sz="2100" dirty="0">
                <a:latin typeface="+mn-lt"/>
                <a:cs typeface="+mn-cs"/>
              </a:rPr>
              <a:t> работоспособен, диск читается, но не открывается файл </a:t>
            </a:r>
            <a:r>
              <a:rPr lang="ru-RU" sz="2100" dirty="0" err="1">
                <a:latin typeface="+mn-lt"/>
                <a:cs typeface="+mn-cs"/>
              </a:rPr>
              <a:t>index.txt</a:t>
            </a:r>
            <a:r>
              <a:rPr lang="ru-RU" sz="2100" dirty="0">
                <a:latin typeface="+mn-lt"/>
                <a:cs typeface="+mn-cs"/>
              </a:rPr>
              <a:t>, либо в нём содержаться номера, не совпадающие с номерами записанных на диске КИМ, (т.е. диск повреждён), необходимо запросить резервный доставочный пакет.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82F8943-A7A7-4646-9C2E-DB5C0142ACE9}" type="slidenum">
              <a:rPr lang="ru-RU" altLang="ru-RU" sz="1400" b="1" smtClean="0">
                <a:solidFill>
                  <a:schemeClr val="bg1"/>
                </a:solidFill>
              </a:rPr>
              <a:pPr/>
              <a:t>22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288" y="657225"/>
            <a:ext cx="8208962" cy="504031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Флеш-карта Члена ГЭК не совпадает к ключом</a:t>
            </a:r>
            <a:br>
              <a:rPr lang="ru-RU" sz="2300" b="1" dirty="0">
                <a:latin typeface="+mn-lt"/>
                <a:cs typeface="+mn-cs"/>
              </a:rPr>
            </a:br>
            <a:r>
              <a:rPr lang="ru-RU" sz="2300" b="1" dirty="0">
                <a:latin typeface="+mn-lt"/>
                <a:cs typeface="+mn-cs"/>
              </a:rPr>
              <a:t>доступа к КИМ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100" dirty="0">
                <a:latin typeface="+mn-lt"/>
                <a:cs typeface="+mn-cs"/>
              </a:rPr>
              <a:t>Данное сообщение об ошибке может появиться на этапе подготовки к печати КИМ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Убедитесь, что вы используете корректную флеш-карту.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Убедитесь, что вы используете корректный ключ доступа к КИМ</a:t>
            </a:r>
            <a:r>
              <a:rPr lang="en-US" sz="2100" dirty="0">
                <a:latin typeface="+mn-lt"/>
                <a:cs typeface="+mn-cs"/>
              </a:rPr>
              <a:t> (</a:t>
            </a:r>
            <a:r>
              <a:rPr lang="ru-RU" sz="2100" dirty="0">
                <a:latin typeface="+mn-lt"/>
                <a:cs typeface="+mn-cs"/>
              </a:rPr>
              <a:t>как минимум имя ключа должно содержать корректный номер региона и дату экзамена</a:t>
            </a:r>
            <a:r>
              <a:rPr lang="en-US" sz="2100" dirty="0">
                <a:latin typeface="+mn-lt"/>
                <a:cs typeface="+mn-cs"/>
              </a:rPr>
              <a:t>)</a:t>
            </a:r>
            <a:r>
              <a:rPr lang="ru-RU" sz="2100" dirty="0">
                <a:latin typeface="+mn-lt"/>
                <a:cs typeface="+mn-cs"/>
              </a:rPr>
              <a:t>: ключ можно изменить через ссылку «Изменить настройки».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Проверьте корректность данных флеш-карты средствами </a:t>
            </a:r>
            <a:r>
              <a:rPr lang="ru-RU" sz="2100" dirty="0" err="1" smtClean="0">
                <a:latin typeface="+mn-lt"/>
                <a:cs typeface="+mn-cs"/>
              </a:rPr>
              <a:t>КриптоПро</a:t>
            </a:r>
            <a:r>
              <a:rPr lang="ru-RU" sz="2100" dirty="0" smtClean="0">
                <a:latin typeface="+mn-lt"/>
                <a:cs typeface="+mn-cs"/>
              </a:rPr>
              <a:t>.</a:t>
            </a:r>
            <a:endParaRPr lang="ru-RU" sz="2100" dirty="0">
              <a:latin typeface="+mn-lt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D9CC6A7-95EF-4912-ABE7-F73C7F130AA6}" type="slidenum">
              <a:rPr lang="ru-RU" altLang="ru-RU" sz="1400" b="1" smtClean="0">
                <a:solidFill>
                  <a:schemeClr val="bg1"/>
                </a:solidFill>
              </a:rPr>
              <a:pPr/>
              <a:t>23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0825" y="728663"/>
            <a:ext cx="8424863" cy="504031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Невозможно расшифровать КИМ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100" dirty="0">
                <a:latin typeface="+mn-lt"/>
                <a:cs typeface="+mn-cs"/>
              </a:rPr>
              <a:t>Данное сообщение об ошибке может появиться на этапе печати КИМ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Убедитесь, что вы используете корректный ключ доступа к КИМ</a:t>
            </a:r>
            <a:r>
              <a:rPr lang="en-US" sz="2100" dirty="0">
                <a:latin typeface="+mn-lt"/>
                <a:cs typeface="+mn-cs"/>
              </a:rPr>
              <a:t> (</a:t>
            </a:r>
            <a:r>
              <a:rPr lang="ru-RU" sz="2100" dirty="0">
                <a:latin typeface="+mn-lt"/>
                <a:cs typeface="+mn-cs"/>
              </a:rPr>
              <a:t>как минимум имя ключа должно содержать корректный номер региона и дату экзамена</a:t>
            </a:r>
            <a:r>
              <a:rPr lang="en-US" sz="2100" dirty="0">
                <a:latin typeface="+mn-lt"/>
                <a:cs typeface="+mn-cs"/>
              </a:rPr>
              <a:t>)</a:t>
            </a:r>
            <a:r>
              <a:rPr lang="ru-RU" sz="2100" dirty="0">
                <a:latin typeface="+mn-lt"/>
                <a:cs typeface="+mn-cs"/>
              </a:rPr>
              <a:t>: ключ можно изменить через ссылку «Изменить настройки».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Убедитесь что подсистема криптозащиты запущена и корректно </a:t>
            </a:r>
            <a:r>
              <a:rPr lang="ru-RU" sz="2100" dirty="0" smtClean="0">
                <a:latin typeface="+mn-lt"/>
                <a:cs typeface="+mn-cs"/>
              </a:rPr>
              <a:t>функционирует</a:t>
            </a:r>
            <a:r>
              <a:rPr lang="ru-RU" sz="2100" dirty="0" smtClean="0"/>
              <a:t>.</a:t>
            </a:r>
            <a:endParaRPr lang="ru-RU" sz="2100" dirty="0">
              <a:latin typeface="+mn-lt"/>
              <a:cs typeface="+mn-cs"/>
            </a:endParaRP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Проверьте корректность данных </a:t>
            </a:r>
            <a:r>
              <a:rPr lang="ru-RU" sz="2100" dirty="0" err="1">
                <a:latin typeface="+mn-lt"/>
                <a:cs typeface="+mn-cs"/>
              </a:rPr>
              <a:t>флеш-карты</a:t>
            </a:r>
            <a:r>
              <a:rPr lang="ru-RU" sz="2100" dirty="0">
                <a:latin typeface="+mn-lt"/>
                <a:cs typeface="+mn-cs"/>
              </a:rPr>
              <a:t> средствами </a:t>
            </a:r>
            <a:r>
              <a:rPr lang="ru-RU" sz="2100" dirty="0" err="1" smtClean="0">
                <a:latin typeface="+mn-lt"/>
                <a:cs typeface="+mn-cs"/>
              </a:rPr>
              <a:t>КриптоПро</a:t>
            </a:r>
            <a:endParaRPr lang="ru-RU" sz="2100" dirty="0">
              <a:latin typeface="+mn-lt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A2E568F-9BD3-44ED-95BA-D99F3EF39088}" type="slidenum">
              <a:rPr lang="ru-RU" altLang="ru-RU" sz="1400" b="1" smtClean="0">
                <a:solidFill>
                  <a:schemeClr val="bg1"/>
                </a:solidFill>
              </a:rPr>
              <a:pPr/>
              <a:t>24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0825" y="800100"/>
            <a:ext cx="8424863" cy="50419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Плохое качество печати, неисправность принтера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Организатор в аудитории должен остановить печать КИМ и пригласить Технического специалиста.</a:t>
            </a:r>
          </a:p>
          <a:p>
            <a:pPr marL="274320" indent="-274320" eaLnBrk="0" hangingPunc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100" dirty="0">
                <a:latin typeface="+mn-lt"/>
                <a:cs typeface="+mn-cs"/>
              </a:rPr>
              <a:t>В зависимости от ситуации необходимо, либо заменить картридж в принтере, либо принтер целиком: при этом принтер необходимо изменить в настройках системы: ссылка «Изменить настройки»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C:\Documents and Settings\ege\Мои документы\Мои рисунки\636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1872" y="2420888"/>
            <a:ext cx="1152128" cy="86409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0" y="908720"/>
          <a:ext cx="486003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6" descr="http://www.ok24it.ru/images/general/printer3.png"/>
          <p:cNvPicPr>
            <a:picLocks noChangeAspect="1" noChangeArrowheads="1"/>
          </p:cNvPicPr>
          <p:nvPr/>
        </p:nvPicPr>
        <p:blipFill>
          <a:blip r:embed="rId10" cstate="print"/>
          <a:srcRect l="6294" t="9375" r="3496" b="8124"/>
          <a:stretch>
            <a:fillRect/>
          </a:stretch>
        </p:blipFill>
        <p:spPr bwMode="auto">
          <a:xfrm>
            <a:off x="8095828" y="3789040"/>
            <a:ext cx="1048172" cy="107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0" y="3356992"/>
            <a:ext cx="9036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-342900" algn="just" eaLnBrk="1" hangingPunct="1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КИМ печатаются </a:t>
            </a:r>
            <a:r>
              <a:rPr lang="ru-RU" b="1" dirty="0">
                <a:latin typeface="Verdana" pitchFamily="34" charset="0"/>
                <a:cs typeface="Times New Roman" pitchFamily="18" charset="0"/>
              </a:rPr>
              <a:t>в аудиториях пунктов проведения экзаменов, в присутствии участников ЕГЭ, непосредственно перед началом экзамена.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Электронные КИМ формируются пакетами по 15 и 5 штук, записываются на компакт-диск и вкладываются в доставочный пакет (на компакт-диске содержатся именно те КИМ, которые должны были бы содержаться в индивидуальном комплекте в бумажном виде);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7971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Ключи доступа к электронным КИМ распространяются через специализированный портал Федерального центра тестирования непосредственно перед экзаменом (за 30 минут до начала экзамена).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179512" y="5373216"/>
            <a:ext cx="3240360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261225" y="6524625"/>
            <a:ext cx="2351088" cy="1444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111047-463C-4752-9B4A-2C69A25DB234}" type="slidenum">
              <a:rPr lang="ru-RU" altLang="ru-RU" sz="1400" b="1">
                <a:solidFill>
                  <a:schemeClr val="bg1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z="1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Объект 1"/>
          <p:cNvSpPr>
            <a:spLocks noGrp="1"/>
          </p:cNvSpPr>
          <p:nvPr/>
        </p:nvSpPr>
        <p:spPr bwMode="auto">
          <a:xfrm>
            <a:off x="457200" y="1196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542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ru-RU" altLang="ru-RU" sz="2700">
              <a:latin typeface="Verdana" panose="020B0604030504040204" pitchFamily="34" charset="0"/>
            </a:endParaRPr>
          </a:p>
        </p:txBody>
      </p:sp>
      <p:pic>
        <p:nvPicPr>
          <p:cNvPr id="8" name="Picture 8" descr="http://winda41.ru/d/472881/d/241814806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28775"/>
            <a:ext cx="14366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http://www.originalam.net/img/pages/16.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7450" y="1873250"/>
            <a:ext cx="123031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softcom.ua/main/about/images/certificate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59" t="19196" r="9930" b="18790"/>
          <a:stretch>
            <a:fillRect/>
          </a:stretch>
        </p:blipFill>
        <p:spPr bwMode="auto">
          <a:xfrm>
            <a:off x="8374063" y="2717800"/>
            <a:ext cx="59213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61"/>
          <p:cNvSpPr>
            <a:spLocks noChangeArrowheads="1"/>
          </p:cNvSpPr>
          <p:nvPr/>
        </p:nvSpPr>
        <p:spPr bwMode="auto">
          <a:xfrm>
            <a:off x="6781800" y="3103563"/>
            <a:ext cx="23907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Verdana" panose="020B0604030504040204" pitchFamily="34" charset="0"/>
                <a:cs typeface="Times New Roman" panose="02020603050405020304" pitchFamily="18" charset="0"/>
              </a:rPr>
              <a:t>Ключ расшифровки контрольных измерительных материалов </a:t>
            </a:r>
          </a:p>
          <a:p>
            <a:pPr algn="ctr" eaLnBrk="1" hangingPunct="1"/>
            <a:r>
              <a:rPr lang="ru-RU" altLang="ru-RU" sz="1400" b="1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(доступен за </a:t>
            </a:r>
            <a:r>
              <a:rPr lang="ru-RU" altLang="ru-RU" sz="1400" b="1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30 </a:t>
            </a:r>
            <a:r>
              <a:rPr lang="ru-RU" altLang="ru-RU" sz="1400" b="1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минут до экзамена) </a:t>
            </a:r>
          </a:p>
        </p:txBody>
      </p:sp>
      <p:pic>
        <p:nvPicPr>
          <p:cNvPr id="12" name="Picture 4" descr="http://upload.wikimedia.org/wikipedia/commons/thumb/6/65/Usbdrive_icon.svg/220px-Usbdrive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963738"/>
            <a:ext cx="1157288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63"/>
          <p:cNvSpPr>
            <a:spLocks noChangeArrowheads="1"/>
          </p:cNvSpPr>
          <p:nvPr/>
        </p:nvSpPr>
        <p:spPr bwMode="auto">
          <a:xfrm>
            <a:off x="2051050" y="3030538"/>
            <a:ext cx="26162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Verdana" panose="020B0604030504040204" pitchFamily="34" charset="0"/>
                <a:cs typeface="Times New Roman" panose="02020603050405020304" pitchFamily="18" charset="0"/>
              </a:rPr>
              <a:t>Электронная подпись члена государственной экзаменационной комиссии с индивидуальным паролем</a:t>
            </a:r>
          </a:p>
        </p:txBody>
      </p:sp>
      <p:sp>
        <p:nvSpPr>
          <p:cNvPr id="14" name="Плюс 13"/>
          <p:cNvSpPr/>
          <p:nvPr/>
        </p:nvSpPr>
        <p:spPr>
          <a:xfrm>
            <a:off x="6659563" y="2033588"/>
            <a:ext cx="771525" cy="7207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5" name="Picture 6" descr="http://www.originalam.net/img/pages/16.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338" y="2687638"/>
            <a:ext cx="3587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66"/>
          <p:cNvSpPr>
            <a:spLocks noChangeArrowheads="1"/>
          </p:cNvSpPr>
          <p:nvPr/>
        </p:nvSpPr>
        <p:spPr bwMode="auto">
          <a:xfrm>
            <a:off x="4643438" y="3048000"/>
            <a:ext cx="2166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Verdana" panose="020B0604030504040204" pitchFamily="34" charset="0"/>
                <a:cs typeface="Times New Roman" panose="02020603050405020304" pitchFamily="18" charset="0"/>
              </a:rPr>
              <a:t>Зашифрованные контрольные измерительные материалы на экзамен на </a:t>
            </a:r>
            <a:r>
              <a:rPr lang="en-US" altLang="ru-RU" sz="1400">
                <a:latin typeface="Verdana" panose="020B0604030504040204" pitchFamily="34" charset="0"/>
                <a:cs typeface="Times New Roman" panose="02020603050405020304" pitchFamily="18" charset="0"/>
              </a:rPr>
              <a:t>CD-</a:t>
            </a:r>
            <a:r>
              <a:rPr lang="ru-RU" altLang="ru-RU" sz="1400">
                <a:latin typeface="Verdana" panose="020B0604030504040204" pitchFamily="34" charset="0"/>
                <a:cs typeface="Times New Roman" panose="02020603050405020304" pitchFamily="18" charset="0"/>
              </a:rPr>
              <a:t>диске</a:t>
            </a:r>
          </a:p>
        </p:txBody>
      </p:sp>
      <p:sp>
        <p:nvSpPr>
          <p:cNvPr id="17" name="Плюс 16"/>
          <p:cNvSpPr/>
          <p:nvPr/>
        </p:nvSpPr>
        <p:spPr>
          <a:xfrm>
            <a:off x="1816100" y="2060575"/>
            <a:ext cx="769938" cy="7207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4067175" y="2033588"/>
            <a:ext cx="771525" cy="7207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" name="Прямоугольник 69"/>
          <p:cNvSpPr>
            <a:spLocks noChangeArrowheads="1"/>
          </p:cNvSpPr>
          <p:nvPr/>
        </p:nvSpPr>
        <p:spPr bwMode="auto">
          <a:xfrm>
            <a:off x="-28575" y="3121025"/>
            <a:ext cx="22320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Verdana" panose="020B0604030504040204" pitchFamily="34" charset="0"/>
                <a:cs typeface="Times New Roman" panose="02020603050405020304" pitchFamily="18" charset="0"/>
              </a:rPr>
              <a:t>Специализированное программное обеспечение</a:t>
            </a:r>
          </a:p>
        </p:txBody>
      </p:sp>
      <p:pic>
        <p:nvPicPr>
          <p:cNvPr id="20" name="Picture 4" descr="http://softoplace.ru/images/test/system_information_viewer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263" y="1681163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 descr="Tournament Calenda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5088" y="4470400"/>
            <a:ext cx="20574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Овал 21"/>
          <p:cNvSpPr/>
          <p:nvPr/>
        </p:nvSpPr>
        <p:spPr>
          <a:xfrm>
            <a:off x="4991100" y="4951413"/>
            <a:ext cx="215900" cy="2159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Выгнутая влево стрелка 22"/>
          <p:cNvSpPr/>
          <p:nvPr/>
        </p:nvSpPr>
        <p:spPr>
          <a:xfrm rot="14671747">
            <a:off x="5843588" y="4105275"/>
            <a:ext cx="317500" cy="1609725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15041882">
            <a:off x="7005638" y="3727450"/>
            <a:ext cx="719138" cy="35766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76"/>
          <p:cNvSpPr>
            <a:spLocks noChangeArrowheads="1"/>
          </p:cNvSpPr>
          <p:nvPr/>
        </p:nvSpPr>
        <p:spPr bwMode="auto">
          <a:xfrm>
            <a:off x="3983038" y="4586288"/>
            <a:ext cx="2881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chemeClr val="bg1"/>
                </a:solidFill>
                <a:latin typeface="Verdana" panose="020B0604030504040204" pitchFamily="34" charset="0"/>
              </a:rPr>
              <a:t>Расписание ЕГЭ</a:t>
            </a:r>
          </a:p>
        </p:txBody>
      </p:sp>
      <p:sp>
        <p:nvSpPr>
          <p:cNvPr id="26" name="Овал 25"/>
          <p:cNvSpPr/>
          <p:nvPr/>
        </p:nvSpPr>
        <p:spPr>
          <a:xfrm>
            <a:off x="5449888" y="5478463"/>
            <a:ext cx="215900" cy="2159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2F3F3"/>
              </a:clrFrom>
              <a:clrTo>
                <a:srgbClr val="F2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7950" y="2581275"/>
            <a:ext cx="5969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80"/>
          <p:cNvSpPr>
            <a:spLocks noChangeArrowheads="1"/>
          </p:cNvSpPr>
          <p:nvPr/>
        </p:nvSpPr>
        <p:spPr bwMode="auto">
          <a:xfrm>
            <a:off x="5724525" y="5013325"/>
            <a:ext cx="26050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Уникальные на регион, дату, предмет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836712"/>
            <a:ext cx="888841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lvl="2" algn="ctr" eaLnBrk="1" hangingPunct="1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defRPr/>
            </a:pPr>
            <a:r>
              <a:rPr lang="ru-RU" b="1" dirty="0">
                <a:latin typeface="Verdana" pitchFamily="34" charset="0"/>
                <a:cs typeface="Times New Roman" pitchFamily="18" charset="0"/>
              </a:rPr>
              <a:t>Технология доступа к контрольным измерительным материалам в пунктах проведение экзамена</a:t>
            </a:r>
            <a:endParaRPr lang="en-US" sz="17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" name="Прямоугольник 85"/>
          <p:cNvSpPr>
            <a:spLocks noChangeArrowheads="1"/>
          </p:cNvSpPr>
          <p:nvPr/>
        </p:nvSpPr>
        <p:spPr bwMode="auto">
          <a:xfrm>
            <a:off x="1960563" y="4437063"/>
            <a:ext cx="2198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Только назначенные</a:t>
            </a:r>
          </a:p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на экзамен</a:t>
            </a:r>
          </a:p>
        </p:txBody>
      </p:sp>
      <p:sp>
        <p:nvSpPr>
          <p:cNvPr id="33" name="Выгнутая влево стрелка 32"/>
          <p:cNvSpPr/>
          <p:nvPr/>
        </p:nvSpPr>
        <p:spPr>
          <a:xfrm rot="7657769" flipH="1">
            <a:off x="4064794" y="4044156"/>
            <a:ext cx="319088" cy="1609725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323528" y="537321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Количество членов ГЭК должно выбираться из расчета: один член ГЭК на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4-5 </a:t>
            </a:r>
            <a:r>
              <a:rPr lang="ru-RU" b="1" dirty="0" smtClean="0"/>
              <a:t>аудиторий ППЭ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34081360"/>
      </p:ext>
    </p:extLst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1692696" y="836712"/>
            <a:ext cx="8888412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lvl="2" algn="ctr" eaLnBrk="1" hangingPunct="1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defRPr/>
            </a:pPr>
            <a:endParaRPr lang="en-US" sz="17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68760"/>
            <a:ext cx="90364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Оснащение каждой аудитории ППЭ: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рабочая станция печати КИМ в аудитории (компьютер), без выхода в сеть Интернет;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принтер;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картриджи (включая резервные);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бумага (</a:t>
            </a:r>
            <a:r>
              <a:rPr lang="ru-RU" b="1" dirty="0">
                <a:latin typeface="Verdana" pitchFamily="34" charset="0"/>
                <a:cs typeface="Times New Roman" pitchFamily="18" charset="0"/>
              </a:rPr>
              <a:t>из расчета 16 листов на каждого </a:t>
            </a: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участника).</a:t>
            </a:r>
          </a:p>
          <a:p>
            <a:pPr>
              <a:buFont typeface="Wingdings" pitchFamily="2" charset="2"/>
              <a:buChar char="ü"/>
            </a:pPr>
            <a:endParaRPr lang="ru-RU" b="1" dirty="0" smtClean="0">
              <a:latin typeface="Verdan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b="1" dirty="0" smtClean="0">
              <a:latin typeface="Verdana" pitchFamily="34" charset="0"/>
              <a:cs typeface="Times New Roman" pitchFamily="18" charset="0"/>
            </a:endParaRPr>
          </a:p>
          <a:p>
            <a:pPr marL="285750" indent="-28575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Оснащение штаба ППЭ</a:t>
            </a:r>
            <a:r>
              <a:rPr lang="ru-RU" b="1" dirty="0">
                <a:latin typeface="Verdana" pitchFamily="34" charset="0"/>
                <a:cs typeface="Times New Roman" pitchFamily="18" charset="0"/>
              </a:rPr>
              <a:t>: </a:t>
            </a:r>
            <a:endParaRPr lang="ru-RU" b="1" dirty="0" smtClean="0">
              <a:latin typeface="Verdana" pitchFamily="34" charset="0"/>
              <a:cs typeface="Times New Roman" pitchFamily="18" charset="0"/>
            </a:endParaRPr>
          </a:p>
          <a:p>
            <a:pPr marL="742950" lvl="2" indent="-285750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рабочая станция (компьютер) с выходом в сеть Интернет;</a:t>
            </a:r>
          </a:p>
          <a:p>
            <a:pPr marL="742950" lvl="2" indent="-285750">
              <a:buFont typeface="Wingdings" pitchFamily="2" charset="2"/>
              <a:buChar char="ü"/>
            </a:pPr>
            <a:r>
              <a:rPr lang="ru-RU" b="1" dirty="0" err="1" smtClean="0">
                <a:latin typeface="Verdana" pitchFamily="34" charset="0"/>
                <a:cs typeface="Times New Roman" pitchFamily="18" charset="0"/>
              </a:rPr>
              <a:t>флеш</a:t>
            </a: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ru-RU" b="1" dirty="0">
                <a:latin typeface="Verdana" pitchFamily="34" charset="0"/>
                <a:cs typeface="Times New Roman" pitchFamily="18" charset="0"/>
              </a:rPr>
              <a:t>– накопители для переноса ключа расшифровки из штаба ППЭ в </a:t>
            </a: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аудиторию;</a:t>
            </a:r>
          </a:p>
          <a:p>
            <a:pPr marL="742950" lvl="2" indent="-285750">
              <a:buFont typeface="Wingdings" pitchFamily="2" charset="2"/>
              <a:buChar char="ü"/>
            </a:pP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резервный </a:t>
            </a:r>
            <a:r>
              <a:rPr lang="en-US" b="1" dirty="0" smtClean="0">
                <a:latin typeface="Verdana" pitchFamily="34" charset="0"/>
                <a:cs typeface="Times New Roman" pitchFamily="18" charset="0"/>
              </a:rPr>
              <a:t>USB</a:t>
            </a: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-модем для выхода в сеть Интернет.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907704" y="764704"/>
          <a:ext cx="486003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Заголовок 3"/>
          <p:cNvSpPr>
            <a:spLocks noGrp="1"/>
          </p:cNvSpPr>
          <p:nvPr/>
        </p:nvSpPr>
        <p:spPr>
          <a:xfrm>
            <a:off x="7740352" y="2852936"/>
            <a:ext cx="1676917" cy="26749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Станция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печати КИМ</a:t>
            </a:r>
          </a:p>
        </p:txBody>
      </p:sp>
      <p:pic>
        <p:nvPicPr>
          <p:cNvPr id="12" name="Picture 2" descr="http://www.veryicon.com/icon/png/Folder/Vista%20Style/My%20comput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1916832"/>
            <a:ext cx="791765" cy="79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http://www.ok24it.ru/images/general/printer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56376" y="1844824"/>
            <a:ext cx="885216" cy="8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7524328" y="2276872"/>
            <a:ext cx="512440" cy="41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3"/>
          <p:cNvSpPr>
            <a:spLocks noGrp="1"/>
          </p:cNvSpPr>
          <p:nvPr/>
        </p:nvSpPr>
        <p:spPr>
          <a:xfrm>
            <a:off x="6623720" y="6021288"/>
            <a:ext cx="2520280" cy="50405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Рабочая станция с выходом в интернет</a:t>
            </a:r>
          </a:p>
        </p:txBody>
      </p:sp>
      <p:pic>
        <p:nvPicPr>
          <p:cNvPr id="18" name="Picture 4" descr="http://www.fixdevice.com/images/cats/big/komplectuushi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2320" y="5013176"/>
            <a:ext cx="12239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D43FBBE-85E7-481B-874D-F77F4FE4979D}" type="slidenum">
              <a:rPr lang="ru-RU" altLang="ru-RU" sz="1400" b="1" smtClean="0">
                <a:solidFill>
                  <a:schemeClr val="bg1"/>
                </a:solidFill>
              </a:rPr>
              <a:pPr/>
              <a:t>6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17415" name="Объект 1"/>
          <p:cNvSpPr>
            <a:spLocks noGrp="1"/>
          </p:cNvSpPr>
          <p:nvPr/>
        </p:nvSpPr>
        <p:spPr bwMode="auto">
          <a:xfrm>
            <a:off x="457200" y="6207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542925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ru-RU" sz="2700">
              <a:latin typeface="Verdana" pitchFamily="34" charset="0"/>
            </a:endParaRPr>
          </a:p>
        </p:txBody>
      </p:sp>
      <p:graphicFrame>
        <p:nvGraphicFramePr>
          <p:cNvPr id="64" name="Содержимое 3"/>
          <p:cNvGraphicFramePr>
            <a:graphicFrameLocks/>
          </p:cNvGraphicFramePr>
          <p:nvPr/>
        </p:nvGraphicFramePr>
        <p:xfrm>
          <a:off x="179512" y="22952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5" name="Содержимое 3"/>
          <p:cNvGraphicFramePr>
            <a:graphicFrameLocks/>
          </p:cNvGraphicFramePr>
          <p:nvPr/>
        </p:nvGraphicFramePr>
        <p:xfrm>
          <a:off x="179512" y="4509120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6" name="Скругленный прямоугольник 65"/>
          <p:cNvSpPr/>
          <p:nvPr/>
        </p:nvSpPr>
        <p:spPr>
          <a:xfrm>
            <a:off x="107950" y="3644900"/>
            <a:ext cx="2160588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2 дня до экзамена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916238" y="3644900"/>
            <a:ext cx="2160587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1 день до экзамена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724525" y="3644900"/>
            <a:ext cx="2160588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минут до экзамена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7950" y="5876925"/>
            <a:ext cx="2160588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До 15-20 минут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724525" y="5876925"/>
            <a:ext cx="2160588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15-20 минут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916238" y="5876925"/>
            <a:ext cx="2160587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в течение экзамена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0" y="1825625"/>
            <a:ext cx="1403350" cy="504825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915816" y="1825625"/>
            <a:ext cx="1368847" cy="504825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56100" y="1825625"/>
            <a:ext cx="1295400" cy="504825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75" name="Прямая со стрелкой 74"/>
          <p:cNvCxnSpPr>
            <a:stCxn id="72" idx="2"/>
          </p:cNvCxnSpPr>
          <p:nvPr/>
        </p:nvCxnSpPr>
        <p:spPr>
          <a:xfrm>
            <a:off x="701675" y="2330450"/>
            <a:ext cx="53975" cy="268288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3635375" y="2330450"/>
            <a:ext cx="0" cy="268288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5003800" y="2330450"/>
            <a:ext cx="0" cy="268288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Скругленный прямоугольник 77"/>
          <p:cNvSpPr/>
          <p:nvPr/>
        </p:nvSpPr>
        <p:spPr>
          <a:xfrm>
            <a:off x="5724129" y="1825625"/>
            <a:ext cx="1368822" cy="504825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7164388" y="1825625"/>
            <a:ext cx="1295400" cy="504825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6443663" y="2330450"/>
            <a:ext cx="0" cy="268288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7812088" y="2330450"/>
            <a:ext cx="0" cy="268288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1115616" y="4024313"/>
            <a:ext cx="1368822" cy="503237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cxnSp>
        <p:nvCxnSpPr>
          <p:cNvPr id="83" name="Прямая со стрелкой 82"/>
          <p:cNvCxnSpPr>
            <a:stCxn id="82" idx="2"/>
          </p:cNvCxnSpPr>
          <p:nvPr/>
        </p:nvCxnSpPr>
        <p:spPr>
          <a:xfrm>
            <a:off x="1800027" y="4527550"/>
            <a:ext cx="35123" cy="269875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Скругленный прямоугольник 83"/>
          <p:cNvSpPr/>
          <p:nvPr/>
        </p:nvSpPr>
        <p:spPr>
          <a:xfrm>
            <a:off x="3707904" y="4024313"/>
            <a:ext cx="1368921" cy="503237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cxnSp>
        <p:nvCxnSpPr>
          <p:cNvPr id="85" name="Прямая со стрелкой 84"/>
          <p:cNvCxnSpPr>
            <a:stCxn id="84" idx="2"/>
          </p:cNvCxnSpPr>
          <p:nvPr/>
        </p:nvCxnSpPr>
        <p:spPr>
          <a:xfrm>
            <a:off x="4392365" y="4527550"/>
            <a:ext cx="35173" cy="269875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Скругленный прямоугольник 85"/>
          <p:cNvSpPr/>
          <p:nvPr/>
        </p:nvSpPr>
        <p:spPr>
          <a:xfrm>
            <a:off x="5724129" y="4024313"/>
            <a:ext cx="1368822" cy="503237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7164388" y="4014788"/>
            <a:ext cx="1440060" cy="503237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6443663" y="4527550"/>
            <a:ext cx="0" cy="269875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7812088" y="4518025"/>
            <a:ext cx="0" cy="269875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Скругленный прямоугольник 89"/>
          <p:cNvSpPr/>
          <p:nvPr/>
        </p:nvSpPr>
        <p:spPr>
          <a:xfrm>
            <a:off x="1476375" y="1825625"/>
            <a:ext cx="1295400" cy="504825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Руководи-тель ОО</a:t>
            </a:r>
          </a:p>
        </p:txBody>
      </p:sp>
      <p:cxnSp>
        <p:nvCxnSpPr>
          <p:cNvPr id="91" name="Прямая со стрелкой 90"/>
          <p:cNvCxnSpPr>
            <a:stCxn id="90" idx="2"/>
          </p:cNvCxnSpPr>
          <p:nvPr/>
        </p:nvCxnSpPr>
        <p:spPr>
          <a:xfrm>
            <a:off x="2124075" y="2330450"/>
            <a:ext cx="0" cy="268288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Скругленный прямоугольник 91"/>
          <p:cNvSpPr/>
          <p:nvPr/>
        </p:nvSpPr>
        <p:spPr>
          <a:xfrm>
            <a:off x="6481763" y="1268413"/>
            <a:ext cx="1402605" cy="504825"/>
          </a:xfrm>
          <a:prstGeom prst="roundRect">
            <a:avLst/>
          </a:prstGeom>
          <a:solidFill>
            <a:srgbClr val="FFFF6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cxnSp>
        <p:nvCxnSpPr>
          <p:cNvPr id="93" name="Прямая со стрелкой 92"/>
          <p:cNvCxnSpPr/>
          <p:nvPr/>
        </p:nvCxnSpPr>
        <p:spPr>
          <a:xfrm>
            <a:off x="7131050" y="1773238"/>
            <a:ext cx="0" cy="84455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Заголовок 3"/>
          <p:cNvSpPr>
            <a:spLocks noGrp="1"/>
          </p:cNvSpPr>
          <p:nvPr/>
        </p:nvSpPr>
        <p:spPr>
          <a:xfrm>
            <a:off x="508" y="764704"/>
            <a:ext cx="9144000" cy="36004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0" fontAlgn="auto" hangingPunct="0">
              <a:spcAft>
                <a:spcPts val="0"/>
              </a:spcAft>
              <a:buSzPct val="100000"/>
              <a:defRPr/>
            </a:pPr>
            <a:r>
              <a:rPr lang="ru-RU" sz="2400" dirty="0" smtClean="0">
                <a:latin typeface="Verdana" pitchFamily="34" charset="0"/>
                <a:cs typeface="Times New Roman" pitchFamily="18" charset="0"/>
              </a:rPr>
              <a:t>Общая схема</a:t>
            </a: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ый прямоугольник 36"/>
          <p:cNvSpPr/>
          <p:nvPr/>
        </p:nvSpPr>
        <p:spPr>
          <a:xfrm>
            <a:off x="3491880" y="1196752"/>
            <a:ext cx="1512168" cy="504825"/>
          </a:xfrm>
          <a:prstGeom prst="roundRect">
            <a:avLst/>
          </a:prstGeom>
          <a:solidFill>
            <a:srgbClr val="FFFF66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Руководитель ППЭ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355976" y="1700808"/>
            <a:ext cx="0" cy="84455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241EB38-AE1D-4F33-BC02-73472A2C3C99}" type="slidenum">
              <a:rPr lang="ru-RU" altLang="ru-RU" sz="1400" b="1" smtClean="0">
                <a:solidFill>
                  <a:schemeClr val="bg1"/>
                </a:solidFill>
              </a:rPr>
              <a:pPr/>
              <a:t>7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18439" name="Объект 1"/>
          <p:cNvSpPr>
            <a:spLocks noGrp="1"/>
          </p:cNvSpPr>
          <p:nvPr/>
        </p:nvSpPr>
        <p:spPr bwMode="auto">
          <a:xfrm>
            <a:off x="457200" y="6207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542925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ru-RU" sz="2700">
              <a:latin typeface="Verdana" pitchFamily="34" charset="0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457200" y="30686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300" b="1" dirty="0">
                <a:latin typeface="+mn-lt"/>
                <a:cs typeface="+mn-cs"/>
              </a:rPr>
              <a:t>Состав работ в каждой аудитории: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Установка и настройка рабочей станции печати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Подключение и настройка принтера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Установка ПО Печать КИМ в ППЭ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Проверка оборудования средствами ПО: </a:t>
            </a:r>
            <a:r>
              <a:rPr lang="en-US" sz="2300" dirty="0">
                <a:latin typeface="+mn-lt"/>
                <a:cs typeface="+mn-cs"/>
              </a:rPr>
              <a:t>CD-</a:t>
            </a:r>
            <a:r>
              <a:rPr lang="ru-RU" sz="2300" dirty="0">
                <a:latin typeface="+mn-lt"/>
                <a:cs typeface="+mn-cs"/>
              </a:rPr>
              <a:t>привод, принтер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Проверка качества печати средствами ПО: проверка границ печати, тестовая печать КИМ</a:t>
            </a:r>
          </a:p>
          <a:p>
            <a:pPr marL="361950" indent="-3619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Подготовка необходимого количества бумаги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8313" y="2205039"/>
            <a:ext cx="8280400" cy="35986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 </a:t>
            </a:r>
            <a:r>
              <a:rPr lang="ru-RU" b="1" dirty="0">
                <a:solidFill>
                  <a:schemeClr val="tx1"/>
                </a:solidFill>
              </a:rPr>
              <a:t>выполнения: </a:t>
            </a:r>
            <a:r>
              <a:rPr lang="ru-RU" dirty="0">
                <a:solidFill>
                  <a:schemeClr val="tx1"/>
                </a:solidFill>
              </a:rPr>
              <a:t>от 5 до 2 дней до начала экзамена</a:t>
            </a:r>
          </a:p>
        </p:txBody>
      </p:sp>
      <p:graphicFrame>
        <p:nvGraphicFramePr>
          <p:cNvPr id="41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00BEB3-783E-4971-B2BF-93BE3999E755}" type="slidenum">
              <a:rPr lang="ru-RU" altLang="ru-RU" sz="1400" b="1" smtClean="0">
                <a:solidFill>
                  <a:schemeClr val="bg1"/>
                </a:solidFill>
              </a:rPr>
              <a:pPr/>
              <a:t>8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57200" y="2205038"/>
            <a:ext cx="8229600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300" b="1" dirty="0">
                <a:latin typeface="Calibri" pitchFamily="34" charset="0"/>
              </a:rPr>
              <a:t>Состав работ в штабе ППЭ: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Проверка наличия выхода в интернет и соединения с федеральным порталом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>
                <a:latin typeface="Calibri" pitchFamily="34" charset="0"/>
              </a:rPr>
              <a:t>Установка ПО скачивания ключа доступа к КИМ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Подготовка запасного картриджа (один на 2-3 аудитории)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Подготовка и настройка </a:t>
            </a:r>
            <a:r>
              <a:rPr lang="en-US" sz="2300" dirty="0">
                <a:latin typeface="Calibri" pitchFamily="34" charset="0"/>
              </a:rPr>
              <a:t>USB-</a:t>
            </a:r>
            <a:r>
              <a:rPr lang="ru-RU" sz="2300" dirty="0">
                <a:latin typeface="Calibri" pitchFamily="34" charset="0"/>
              </a:rPr>
              <a:t>модема (запасного канала связи)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Подготовка </a:t>
            </a:r>
            <a:r>
              <a:rPr lang="ru-RU" sz="2300" dirty="0" err="1">
                <a:latin typeface="Calibri" pitchFamily="34" charset="0"/>
              </a:rPr>
              <a:t>флеш-карты</a:t>
            </a:r>
            <a:r>
              <a:rPr lang="ru-RU" sz="2300" dirty="0">
                <a:latin typeface="Calibri" pitchFamily="34" charset="0"/>
              </a:rPr>
              <a:t> (будет использоваться для копирования ключа доступа КИМ из штаба ППЭ по станциям печати в аудиториях)</a:t>
            </a: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1916832"/>
            <a:ext cx="8640959" cy="395807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 </a:t>
            </a:r>
            <a:r>
              <a:rPr lang="ru-RU" b="1" dirty="0">
                <a:solidFill>
                  <a:schemeClr val="tx1"/>
                </a:solidFill>
              </a:rPr>
              <a:t>выполнения: </a:t>
            </a:r>
            <a:r>
              <a:rPr lang="ru-RU" dirty="0">
                <a:solidFill>
                  <a:schemeClr val="tx1"/>
                </a:solidFill>
              </a:rPr>
              <a:t>за день до экзамена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24328" y="3356992"/>
            <a:ext cx="1475656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236296" y="3573016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308304" y="2852936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7504" y="2348881"/>
          <a:ext cx="7056784" cy="420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5832648"/>
              </a:tblGrid>
              <a:tr h="6222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Запуск ПО скачивания ключа доступа к КИМ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 рабочей станции в штабе ППЭ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5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Регистрация на экзамен: подключение к компьютеру в штабе ППЭ своей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флеш-карты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ввод пароля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наличия соединения с федеральным порталом 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7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Печать шаблона для проверки границ печати принтера</a:t>
                      </a:r>
                    </a:p>
                    <a:p>
                      <a:pPr lvl="0">
                        <a:lnSpc>
                          <a:spcPct val="7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Тестовая печать КИМ с использованием персональной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флеш-карты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члена ГЭК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34177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70000"/>
                        </a:lnSpc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7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соблюдений границ печати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ct val="7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качества печати тестового КИМ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количества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бумаги для печати КИМ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флеш-карты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станции печати: подключение к компьютеру и ввод пароля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1685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70000"/>
                        </a:lnSpc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Заполнение протокола технической готовности ППЭ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524328" y="2636912"/>
            <a:ext cx="1475656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24328" y="4005064"/>
            <a:ext cx="1475656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7236296" y="4221088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83568" y="548680"/>
          <a:ext cx="799288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7524328" y="5733256"/>
            <a:ext cx="1475656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24328" y="5229200"/>
            <a:ext cx="1475656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24328" y="6165304"/>
            <a:ext cx="1512168" cy="50482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Руководитель ППЭ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7164288" y="6021288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7164288" y="5517232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7164288" y="6453336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7524328" y="4581128"/>
            <a:ext cx="1475656" cy="50323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7164288" y="4797152"/>
            <a:ext cx="287337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1785</Words>
  <Application>Microsoft Office PowerPoint</Application>
  <PresentationFormat>Экран (4:3)</PresentationFormat>
  <Paragraphs>260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ege</dc:creator>
  <cp:lastModifiedBy>ege</cp:lastModifiedBy>
  <cp:revision>91</cp:revision>
  <dcterms:created xsi:type="dcterms:W3CDTF">2014-10-16T05:54:08Z</dcterms:created>
  <dcterms:modified xsi:type="dcterms:W3CDTF">2014-10-24T01:04:38Z</dcterms:modified>
</cp:coreProperties>
</file>